
<file path=[Content_Types].xml><?xml version="1.0" encoding="utf-8"?>
<Types xmlns="http://schemas.openxmlformats.org/package/2006/content-types">
  <Default Extension="jpeg" ContentType="image/jpeg"/>
  <Default Extension="m4a" ContentType="audio/mp4"/>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261" r:id="rId7"/>
    <p:sldId id="265" r:id="rId8"/>
    <p:sldId id="262" r:id="rId9"/>
    <p:sldId id="264" r:id="rId10"/>
    <p:sldId id="267" r:id="rId11"/>
    <p:sldId id="268" r:id="rId1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5368EA41-C584-44A2-AB1F-49D1EDC8D834}" v="95" dt="2020-06-18T15:38:50.075"/>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660"/>
  </p:normalViewPr>
  <p:slideViewPr>
    <p:cSldViewPr snapToGrid="0">
      <p:cViewPr varScale="1">
        <p:scale>
          <a:sx n="72" d="100"/>
          <a:sy n="72" d="100"/>
        </p:scale>
        <p:origin x="660" y="6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18" Type="http://schemas.microsoft.com/office/2015/10/relationships/revisionInfo" Target="revisionInfo.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microsoft.com/office/2016/11/relationships/changesInfo" Target="changesInfos/changesInfo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amandaannconforti@gmail.com" userId="97d7cf490dcea3f5" providerId="LiveId" clId="{5368EA41-C584-44A2-AB1F-49D1EDC8D834}"/>
    <pc:docChg chg="undo custSel mod addSld delSld modSld modMainMaster">
      <pc:chgData name="amandaannconforti@gmail.com" userId="97d7cf490dcea3f5" providerId="LiveId" clId="{5368EA41-C584-44A2-AB1F-49D1EDC8D834}" dt="2020-06-18T13:56:31.692" v="3283" actId="478"/>
      <pc:docMkLst>
        <pc:docMk/>
      </pc:docMkLst>
      <pc:sldChg chg="addSp delSp modSp mod modTransition setBg delAnim setClrOvrMap delDesignElem">
        <pc:chgData name="amandaannconforti@gmail.com" userId="97d7cf490dcea3f5" providerId="LiveId" clId="{5368EA41-C584-44A2-AB1F-49D1EDC8D834}" dt="2020-06-18T13:56:31.692" v="3283" actId="478"/>
        <pc:sldMkLst>
          <pc:docMk/>
          <pc:sldMk cId="2554350381" sldId="256"/>
        </pc:sldMkLst>
        <pc:spChg chg="mod">
          <ac:chgData name="amandaannconforti@gmail.com" userId="97d7cf490dcea3f5" providerId="LiveId" clId="{5368EA41-C584-44A2-AB1F-49D1EDC8D834}" dt="2020-06-17T01:25:00.743" v="3210" actId="20577"/>
          <ac:spMkLst>
            <pc:docMk/>
            <pc:sldMk cId="2554350381" sldId="256"/>
            <ac:spMk id="2" creationId="{328A018C-64A4-4109-8101-9B54AE5B28B6}"/>
          </ac:spMkLst>
        </pc:spChg>
        <pc:spChg chg="mod">
          <ac:chgData name="amandaannconforti@gmail.com" userId="97d7cf490dcea3f5" providerId="LiveId" clId="{5368EA41-C584-44A2-AB1F-49D1EDC8D834}" dt="2020-06-17T01:30:40.168" v="3222" actId="20577"/>
          <ac:spMkLst>
            <pc:docMk/>
            <pc:sldMk cId="2554350381" sldId="256"/>
            <ac:spMk id="3" creationId="{7D132B06-2F9C-4CC5-AB5A-3A94E4F769A5}"/>
          </ac:spMkLst>
        </pc:spChg>
        <pc:spChg chg="add del">
          <ac:chgData name="amandaannconforti@gmail.com" userId="97d7cf490dcea3f5" providerId="LiveId" clId="{5368EA41-C584-44A2-AB1F-49D1EDC8D834}" dt="2020-06-17T01:22:00.829" v="3190"/>
          <ac:spMkLst>
            <pc:docMk/>
            <pc:sldMk cId="2554350381" sldId="256"/>
            <ac:spMk id="9" creationId="{71B2258F-86CA-4D4D-8270-BC05FCDEBFB3}"/>
          </ac:spMkLst>
        </pc:spChg>
        <pc:picChg chg="del mod">
          <ac:chgData name="amandaannconforti@gmail.com" userId="97d7cf490dcea3f5" providerId="LiveId" clId="{5368EA41-C584-44A2-AB1F-49D1EDC8D834}" dt="2020-06-17T01:32:25.915" v="3225" actId="21"/>
          <ac:picMkLst>
            <pc:docMk/>
            <pc:sldMk cId="2554350381" sldId="256"/>
            <ac:picMk id="4" creationId="{0F978247-89F5-4891-A3A3-6DFD12E65423}"/>
          </ac:picMkLst>
        </pc:picChg>
        <pc:picChg chg="add">
          <ac:chgData name="amandaannconforti@gmail.com" userId="97d7cf490dcea3f5" providerId="LiveId" clId="{5368EA41-C584-44A2-AB1F-49D1EDC8D834}" dt="2020-06-17T01:03:32.042" v="3050" actId="26606"/>
          <ac:picMkLst>
            <pc:docMk/>
            <pc:sldMk cId="2554350381" sldId="256"/>
            <ac:picMk id="5" creationId="{BFCEAF08-F844-49CE-8FF2-E1BC347FA1BC}"/>
          </ac:picMkLst>
        </pc:picChg>
        <pc:picChg chg="del mod">
          <ac:chgData name="amandaannconforti@gmail.com" userId="97d7cf490dcea3f5" providerId="LiveId" clId="{5368EA41-C584-44A2-AB1F-49D1EDC8D834}" dt="2020-06-18T13:56:31.692" v="3283" actId="478"/>
          <ac:picMkLst>
            <pc:docMk/>
            <pc:sldMk cId="2554350381" sldId="256"/>
            <ac:picMk id="6" creationId="{F650C123-1C90-443A-9D82-EF671E405103}"/>
          </ac:picMkLst>
        </pc:picChg>
      </pc:sldChg>
      <pc:sldChg chg="addSp delSp modSp mod modTransition setBg setClrOvrMap delDesignElem">
        <pc:chgData name="amandaannconforti@gmail.com" userId="97d7cf490dcea3f5" providerId="LiveId" clId="{5368EA41-C584-44A2-AB1F-49D1EDC8D834}" dt="2020-06-17T02:00:52.414" v="3274"/>
        <pc:sldMkLst>
          <pc:docMk/>
          <pc:sldMk cId="3069230469" sldId="257"/>
        </pc:sldMkLst>
        <pc:spChg chg="mod ord">
          <ac:chgData name="amandaannconforti@gmail.com" userId="97d7cf490dcea3f5" providerId="LiveId" clId="{5368EA41-C584-44A2-AB1F-49D1EDC8D834}" dt="2020-06-17T01:19:14.531" v="3173" actId="26606"/>
          <ac:spMkLst>
            <pc:docMk/>
            <pc:sldMk cId="3069230469" sldId="257"/>
            <ac:spMk id="2" creationId="{B1762B44-8636-48D6-A9BD-5BB835795041}"/>
          </ac:spMkLst>
        </pc:spChg>
        <pc:spChg chg="add del">
          <ac:chgData name="amandaannconforti@gmail.com" userId="97d7cf490dcea3f5" providerId="LiveId" clId="{5368EA41-C584-44A2-AB1F-49D1EDC8D834}" dt="2020-06-17T01:19:14.508" v="3172" actId="26606"/>
          <ac:spMkLst>
            <pc:docMk/>
            <pc:sldMk cId="3069230469" sldId="257"/>
            <ac:spMk id="9" creationId="{B9951BD9-0868-4CDB-ACD6-9C4209B5E412}"/>
          </ac:spMkLst>
        </pc:spChg>
        <pc:spChg chg="add del">
          <ac:chgData name="amandaannconforti@gmail.com" userId="97d7cf490dcea3f5" providerId="LiveId" clId="{5368EA41-C584-44A2-AB1F-49D1EDC8D834}" dt="2020-06-17T01:22:00.829" v="3190"/>
          <ac:spMkLst>
            <pc:docMk/>
            <pc:sldMk cId="3069230469" sldId="257"/>
            <ac:spMk id="11" creationId="{2C6334C2-F73F-4B3B-A626-DD5F69DF6ED0}"/>
          </ac:spMkLst>
        </pc:spChg>
        <pc:picChg chg="mod">
          <ac:chgData name="amandaannconforti@gmail.com" userId="97d7cf490dcea3f5" providerId="LiveId" clId="{5368EA41-C584-44A2-AB1F-49D1EDC8D834}" dt="2020-06-17T01:19:14.531" v="3173" actId="26606"/>
          <ac:picMkLst>
            <pc:docMk/>
            <pc:sldMk cId="3069230469" sldId="257"/>
            <ac:picMk id="4" creationId="{F9D2A6CD-979A-4197-BBFA-0C2FCCA4D828}"/>
          </ac:picMkLst>
        </pc:picChg>
      </pc:sldChg>
      <pc:sldChg chg="addSp delSp modSp mod modTransition setBg setClrOvrMap delDesignElem">
        <pc:chgData name="amandaannconforti@gmail.com" userId="97d7cf490dcea3f5" providerId="LiveId" clId="{5368EA41-C584-44A2-AB1F-49D1EDC8D834}" dt="2020-06-17T02:00:52.414" v="3274"/>
        <pc:sldMkLst>
          <pc:docMk/>
          <pc:sldMk cId="625549169" sldId="258"/>
        </pc:sldMkLst>
        <pc:spChg chg="mod">
          <ac:chgData name="amandaannconforti@gmail.com" userId="97d7cf490dcea3f5" providerId="LiveId" clId="{5368EA41-C584-44A2-AB1F-49D1EDC8D834}" dt="2020-06-17T01:09:33.241" v="3067" actId="26606"/>
          <ac:spMkLst>
            <pc:docMk/>
            <pc:sldMk cId="625549169" sldId="258"/>
            <ac:spMk id="2" creationId="{7229CEAF-F40B-4262-97C7-C25B5E06BA06}"/>
          </ac:spMkLst>
        </pc:spChg>
        <pc:spChg chg="mod">
          <ac:chgData name="amandaannconforti@gmail.com" userId="97d7cf490dcea3f5" providerId="LiveId" clId="{5368EA41-C584-44A2-AB1F-49D1EDC8D834}" dt="2020-06-17T01:09:33.241" v="3067" actId="26606"/>
          <ac:spMkLst>
            <pc:docMk/>
            <pc:sldMk cId="625549169" sldId="258"/>
            <ac:spMk id="3" creationId="{98646A66-C861-4445-9E83-757C47397ED3}"/>
          </ac:spMkLst>
        </pc:spChg>
        <pc:spChg chg="add del">
          <ac:chgData name="amandaannconforti@gmail.com" userId="97d7cf490dcea3f5" providerId="LiveId" clId="{5368EA41-C584-44A2-AB1F-49D1EDC8D834}" dt="2020-06-17T01:09:33.241" v="3067" actId="26606"/>
          <ac:spMkLst>
            <pc:docMk/>
            <pc:sldMk cId="625549169" sldId="258"/>
            <ac:spMk id="8" creationId="{E8A8EAB8-D2FF-444D-B34B-7D32F106AD0E}"/>
          </ac:spMkLst>
        </pc:spChg>
        <pc:spChg chg="add del">
          <ac:chgData name="amandaannconforti@gmail.com" userId="97d7cf490dcea3f5" providerId="LiveId" clId="{5368EA41-C584-44A2-AB1F-49D1EDC8D834}" dt="2020-06-17T01:09:24.992" v="3064" actId="26606"/>
          <ac:spMkLst>
            <pc:docMk/>
            <pc:sldMk cId="625549169" sldId="258"/>
            <ac:spMk id="17" creationId="{DFF2AC85-FAA0-4844-813F-83C04D7382E2}"/>
          </ac:spMkLst>
        </pc:spChg>
        <pc:spChg chg="add del">
          <ac:chgData name="amandaannconforti@gmail.com" userId="97d7cf490dcea3f5" providerId="LiveId" clId="{5368EA41-C584-44A2-AB1F-49D1EDC8D834}" dt="2020-06-17T01:09:24.992" v="3064" actId="26606"/>
          <ac:spMkLst>
            <pc:docMk/>
            <pc:sldMk cId="625549169" sldId="258"/>
            <ac:spMk id="19" creationId="{89CC0F1E-BAA2-47B1-8F83-7ECB9FD9E009}"/>
          </ac:spMkLst>
        </pc:spChg>
        <pc:spChg chg="add del">
          <ac:chgData name="amandaannconforti@gmail.com" userId="97d7cf490dcea3f5" providerId="LiveId" clId="{5368EA41-C584-44A2-AB1F-49D1EDC8D834}" dt="2020-06-17T01:09:33.226" v="3066" actId="26606"/>
          <ac:spMkLst>
            <pc:docMk/>
            <pc:sldMk cId="625549169" sldId="258"/>
            <ac:spMk id="21" creationId="{F98ED85F-DCEE-4B50-802E-71A6E3E12B04}"/>
          </ac:spMkLst>
        </pc:spChg>
        <pc:spChg chg="add del">
          <ac:chgData name="amandaannconforti@gmail.com" userId="97d7cf490dcea3f5" providerId="LiveId" clId="{5368EA41-C584-44A2-AB1F-49D1EDC8D834}" dt="2020-06-17T01:22:00.829" v="3190"/>
          <ac:spMkLst>
            <pc:docMk/>
            <pc:sldMk cId="625549169" sldId="258"/>
            <ac:spMk id="24" creationId="{AD21898E-86C0-4C8A-A76C-DF33E844C87A}"/>
          </ac:spMkLst>
        </pc:spChg>
        <pc:spChg chg="add del">
          <ac:chgData name="amandaannconforti@gmail.com" userId="97d7cf490dcea3f5" providerId="LiveId" clId="{5368EA41-C584-44A2-AB1F-49D1EDC8D834}" dt="2020-06-17T01:22:00.829" v="3190"/>
          <ac:spMkLst>
            <pc:docMk/>
            <pc:sldMk cId="625549169" sldId="258"/>
            <ac:spMk id="25" creationId="{5C8F04BD-D093-45D0-B54C-50FDB308B4EE}"/>
          </ac:spMkLst>
        </pc:spChg>
        <pc:cxnChg chg="add del">
          <ac:chgData name="amandaannconforti@gmail.com" userId="97d7cf490dcea3f5" providerId="LiveId" clId="{5368EA41-C584-44A2-AB1F-49D1EDC8D834}" dt="2020-06-17T01:09:33.241" v="3067" actId="26606"/>
          <ac:cxnSpMkLst>
            <pc:docMk/>
            <pc:sldMk cId="625549169" sldId="258"/>
            <ac:cxnSpMk id="10" creationId="{067633D1-6EE6-4118-B9F0-B363477BEE7A}"/>
          </ac:cxnSpMkLst>
        </pc:cxnChg>
        <pc:cxnChg chg="add del">
          <ac:chgData name="amandaannconforti@gmail.com" userId="97d7cf490dcea3f5" providerId="LiveId" clId="{5368EA41-C584-44A2-AB1F-49D1EDC8D834}" dt="2020-06-17T01:09:33.241" v="3067" actId="26606"/>
          <ac:cxnSpMkLst>
            <pc:docMk/>
            <pc:sldMk cId="625549169" sldId="258"/>
            <ac:cxnSpMk id="12" creationId="{4AD7FFC6-42A9-49CB-B5E9-B3F6B038331B}"/>
          </ac:cxnSpMkLst>
        </pc:cxnChg>
        <pc:cxnChg chg="add del">
          <ac:chgData name="amandaannconforti@gmail.com" userId="97d7cf490dcea3f5" providerId="LiveId" clId="{5368EA41-C584-44A2-AB1F-49D1EDC8D834}" dt="2020-06-17T01:09:33.226" v="3066" actId="26606"/>
          <ac:cxnSpMkLst>
            <pc:docMk/>
            <pc:sldMk cId="625549169" sldId="258"/>
            <ac:cxnSpMk id="22" creationId="{E8E35B83-1EC3-4F87-9D54-D863463351B9}"/>
          </ac:cxnSpMkLst>
        </pc:cxnChg>
      </pc:sldChg>
      <pc:sldChg chg="addSp delSp modSp mod modTransition setBg setClrOvrMap delDesignElem">
        <pc:chgData name="amandaannconforti@gmail.com" userId="97d7cf490dcea3f5" providerId="LiveId" clId="{5368EA41-C584-44A2-AB1F-49D1EDC8D834}" dt="2020-06-17T02:00:52.414" v="3274"/>
        <pc:sldMkLst>
          <pc:docMk/>
          <pc:sldMk cId="1075783668" sldId="259"/>
        </pc:sldMkLst>
        <pc:spChg chg="mod">
          <ac:chgData name="amandaannconforti@gmail.com" userId="97d7cf490dcea3f5" providerId="LiveId" clId="{5368EA41-C584-44A2-AB1F-49D1EDC8D834}" dt="2020-06-17T01:04:29.490" v="3054" actId="26606"/>
          <ac:spMkLst>
            <pc:docMk/>
            <pc:sldMk cId="1075783668" sldId="259"/>
            <ac:spMk id="2" creationId="{EF5943A4-8436-4224-B385-B1EA2258A67A}"/>
          </ac:spMkLst>
        </pc:spChg>
        <pc:spChg chg="add del mod">
          <ac:chgData name="amandaannconforti@gmail.com" userId="97d7cf490dcea3f5" providerId="LiveId" clId="{5368EA41-C584-44A2-AB1F-49D1EDC8D834}" dt="2020-06-17T01:04:29.490" v="3054" actId="26606"/>
          <ac:spMkLst>
            <pc:docMk/>
            <pc:sldMk cId="1075783668" sldId="259"/>
            <ac:spMk id="3" creationId="{09CD10F9-5CE0-4726-9208-711F06DF2FE5}"/>
          </ac:spMkLst>
        </pc:spChg>
        <pc:spChg chg="add del">
          <ac:chgData name="amandaannconforti@gmail.com" userId="97d7cf490dcea3f5" providerId="LiveId" clId="{5368EA41-C584-44A2-AB1F-49D1EDC8D834}" dt="2020-06-17T01:22:00.829" v="3190"/>
          <ac:spMkLst>
            <pc:docMk/>
            <pc:sldMk cId="1075783668" sldId="259"/>
            <ac:spMk id="8" creationId="{E945E29B-B971-41C6-A57B-B29BBB108A39}"/>
          </ac:spMkLst>
        </pc:spChg>
        <pc:spChg chg="add del">
          <ac:chgData name="amandaannconforti@gmail.com" userId="97d7cf490dcea3f5" providerId="LiveId" clId="{5368EA41-C584-44A2-AB1F-49D1EDC8D834}" dt="2020-06-17T01:04:29.458" v="3053" actId="26606"/>
          <ac:spMkLst>
            <pc:docMk/>
            <pc:sldMk cId="1075783668" sldId="259"/>
            <ac:spMk id="9" creationId="{3A5B4632-C963-4296-86F0-79AA9EA5AE98}"/>
          </ac:spMkLst>
        </pc:spChg>
        <pc:spChg chg="add">
          <ac:chgData name="amandaannconforti@gmail.com" userId="97d7cf490dcea3f5" providerId="LiveId" clId="{5368EA41-C584-44A2-AB1F-49D1EDC8D834}" dt="2020-06-17T01:04:29.490" v="3054" actId="26606"/>
          <ac:spMkLst>
            <pc:docMk/>
            <pc:sldMk cId="1075783668" sldId="259"/>
            <ac:spMk id="14" creationId="{09CD10F9-5CE0-4726-9208-711F06DF2FE5}"/>
          </ac:spMkLst>
        </pc:spChg>
        <pc:spChg chg="add del">
          <ac:chgData name="amandaannconforti@gmail.com" userId="97d7cf490dcea3f5" providerId="LiveId" clId="{5368EA41-C584-44A2-AB1F-49D1EDC8D834}" dt="2020-06-17T01:22:00.829" v="3190"/>
          <ac:spMkLst>
            <pc:docMk/>
            <pc:sldMk cId="1075783668" sldId="259"/>
            <ac:spMk id="15" creationId="{3E1F47E4-066D-4C27-98C8-B2B2C7BABFEC}"/>
          </ac:spMkLst>
        </pc:spChg>
        <pc:grpChg chg="add del">
          <ac:chgData name="amandaannconforti@gmail.com" userId="97d7cf490dcea3f5" providerId="LiveId" clId="{5368EA41-C584-44A2-AB1F-49D1EDC8D834}" dt="2020-06-17T01:22:00.829" v="3190"/>
          <ac:grpSpMkLst>
            <pc:docMk/>
            <pc:sldMk cId="1075783668" sldId="259"/>
            <ac:grpSpMk id="10" creationId="{4C76015D-CFEA-4204-9A50-352560FFC252}"/>
          </ac:grpSpMkLst>
        </pc:grpChg>
        <pc:graphicFrameChg chg="add del">
          <ac:chgData name="amandaannconforti@gmail.com" userId="97d7cf490dcea3f5" providerId="LiveId" clId="{5368EA41-C584-44A2-AB1F-49D1EDC8D834}" dt="2020-06-17T01:04:29.458" v="3053" actId="26606"/>
          <ac:graphicFrameMkLst>
            <pc:docMk/>
            <pc:sldMk cId="1075783668" sldId="259"/>
            <ac:graphicFrameMk id="5" creationId="{0FA178D4-F647-433E-8A7D-BF04EFA10B07}"/>
          </ac:graphicFrameMkLst>
        </pc:graphicFrameChg>
      </pc:sldChg>
      <pc:sldChg chg="addSp delSp modSp mod modTransition setBg setClrOvrMap delDesignElem">
        <pc:chgData name="amandaannconforti@gmail.com" userId="97d7cf490dcea3f5" providerId="LiveId" clId="{5368EA41-C584-44A2-AB1F-49D1EDC8D834}" dt="2020-06-18T13:53:08.220" v="3280" actId="20577"/>
        <pc:sldMkLst>
          <pc:docMk/>
          <pc:sldMk cId="236935022" sldId="260"/>
        </pc:sldMkLst>
        <pc:spChg chg="mod">
          <ac:chgData name="amandaannconforti@gmail.com" userId="97d7cf490dcea3f5" providerId="LiveId" clId="{5368EA41-C584-44A2-AB1F-49D1EDC8D834}" dt="2020-06-17T01:04:47.801" v="3057" actId="26606"/>
          <ac:spMkLst>
            <pc:docMk/>
            <pc:sldMk cId="236935022" sldId="260"/>
            <ac:spMk id="2" creationId="{00CF0239-B1E6-4F9A-A29E-3D888FE46B80}"/>
          </ac:spMkLst>
        </pc:spChg>
        <pc:spChg chg="mod">
          <ac:chgData name="amandaannconforti@gmail.com" userId="97d7cf490dcea3f5" providerId="LiveId" clId="{5368EA41-C584-44A2-AB1F-49D1EDC8D834}" dt="2020-06-18T13:53:08.220" v="3280" actId="20577"/>
          <ac:spMkLst>
            <pc:docMk/>
            <pc:sldMk cId="236935022" sldId="260"/>
            <ac:spMk id="3" creationId="{F2F4E6DE-C697-418C-8A08-C5657A0A6003}"/>
          </ac:spMkLst>
        </pc:spChg>
        <pc:spChg chg="add del">
          <ac:chgData name="amandaannconforti@gmail.com" userId="97d7cf490dcea3f5" providerId="LiveId" clId="{5368EA41-C584-44A2-AB1F-49D1EDC8D834}" dt="2020-06-17T01:04:47.786" v="3056" actId="26606"/>
          <ac:spMkLst>
            <pc:docMk/>
            <pc:sldMk cId="236935022" sldId="260"/>
            <ac:spMk id="8" creationId="{4DA718D0-4865-4629-8134-44F68D41D574}"/>
          </ac:spMkLst>
        </pc:spChg>
        <pc:spChg chg="add del">
          <ac:chgData name="amandaannconforti@gmail.com" userId="97d7cf490dcea3f5" providerId="LiveId" clId="{5368EA41-C584-44A2-AB1F-49D1EDC8D834}" dt="2020-06-17T01:04:47.786" v="3056" actId="26606"/>
          <ac:spMkLst>
            <pc:docMk/>
            <pc:sldMk cId="236935022" sldId="260"/>
            <ac:spMk id="14" creationId="{CBC4F608-B4B8-48C3-9572-C0F061B1CD99}"/>
          </ac:spMkLst>
        </pc:spChg>
        <pc:spChg chg="add del">
          <ac:chgData name="amandaannconforti@gmail.com" userId="97d7cf490dcea3f5" providerId="LiveId" clId="{5368EA41-C584-44A2-AB1F-49D1EDC8D834}" dt="2020-06-17T01:09:39.765" v="3068" actId="26606"/>
          <ac:spMkLst>
            <pc:docMk/>
            <pc:sldMk cId="236935022" sldId="260"/>
            <ac:spMk id="16" creationId="{DFF2AC85-FAA0-4844-813F-83C04D7382E2}"/>
          </ac:spMkLst>
        </pc:spChg>
        <pc:spChg chg="add del">
          <ac:chgData name="amandaannconforti@gmail.com" userId="97d7cf490dcea3f5" providerId="LiveId" clId="{5368EA41-C584-44A2-AB1F-49D1EDC8D834}" dt="2020-06-17T01:09:39.765" v="3068" actId="26606"/>
          <ac:spMkLst>
            <pc:docMk/>
            <pc:sldMk cId="236935022" sldId="260"/>
            <ac:spMk id="17" creationId="{89CC0F1E-BAA2-47B1-8F83-7ECB9FD9E009}"/>
          </ac:spMkLst>
        </pc:spChg>
        <pc:spChg chg="add del">
          <ac:chgData name="amandaannconforti@gmail.com" userId="97d7cf490dcea3f5" providerId="LiveId" clId="{5368EA41-C584-44A2-AB1F-49D1EDC8D834}" dt="2020-06-17T01:22:00.829" v="3190"/>
          <ac:spMkLst>
            <pc:docMk/>
            <pc:sldMk cId="236935022" sldId="260"/>
            <ac:spMk id="22" creationId="{DFF2AC85-FAA0-4844-813F-83C04D7382E2}"/>
          </ac:spMkLst>
        </pc:spChg>
        <pc:spChg chg="add del">
          <ac:chgData name="amandaannconforti@gmail.com" userId="97d7cf490dcea3f5" providerId="LiveId" clId="{5368EA41-C584-44A2-AB1F-49D1EDC8D834}" dt="2020-06-17T01:22:00.829" v="3190"/>
          <ac:spMkLst>
            <pc:docMk/>
            <pc:sldMk cId="236935022" sldId="260"/>
            <ac:spMk id="24" creationId="{89CC0F1E-BAA2-47B1-8F83-7ECB9FD9E009}"/>
          </ac:spMkLst>
        </pc:spChg>
        <pc:grpChg chg="add del">
          <ac:chgData name="amandaannconforti@gmail.com" userId="97d7cf490dcea3f5" providerId="LiveId" clId="{5368EA41-C584-44A2-AB1F-49D1EDC8D834}" dt="2020-06-17T01:04:47.786" v="3056" actId="26606"/>
          <ac:grpSpMkLst>
            <pc:docMk/>
            <pc:sldMk cId="236935022" sldId="260"/>
            <ac:grpSpMk id="10" creationId="{65167ED7-6315-43AB-B1B6-C326D5FD8F84}"/>
          </ac:grpSpMkLst>
        </pc:grpChg>
      </pc:sldChg>
      <pc:sldChg chg="addSp delSp modSp mod modTransition setBg setClrOvrMap delDesignElem">
        <pc:chgData name="amandaannconforti@gmail.com" userId="97d7cf490dcea3f5" providerId="LiveId" clId="{5368EA41-C584-44A2-AB1F-49D1EDC8D834}" dt="2020-06-17T02:00:52.414" v="3274"/>
        <pc:sldMkLst>
          <pc:docMk/>
          <pc:sldMk cId="2799789170" sldId="261"/>
        </pc:sldMkLst>
        <pc:spChg chg="mod">
          <ac:chgData name="amandaannconforti@gmail.com" userId="97d7cf490dcea3f5" providerId="LiveId" clId="{5368EA41-C584-44A2-AB1F-49D1EDC8D834}" dt="2020-06-17T01:19:33.124" v="3174" actId="26606"/>
          <ac:spMkLst>
            <pc:docMk/>
            <pc:sldMk cId="2799789170" sldId="261"/>
            <ac:spMk id="2" creationId="{D484DE51-E94D-405B-9BA2-1E28D65A5FA8}"/>
          </ac:spMkLst>
        </pc:spChg>
        <pc:spChg chg="mod">
          <ac:chgData name="amandaannconforti@gmail.com" userId="97d7cf490dcea3f5" providerId="LiveId" clId="{5368EA41-C584-44A2-AB1F-49D1EDC8D834}" dt="2020-06-17T01:19:33.124" v="3174" actId="26606"/>
          <ac:spMkLst>
            <pc:docMk/>
            <pc:sldMk cId="2799789170" sldId="261"/>
            <ac:spMk id="3" creationId="{7DC0E2E7-B344-497B-8EA1-714640E12D71}"/>
          </ac:spMkLst>
        </pc:spChg>
        <pc:spChg chg="add del">
          <ac:chgData name="amandaannconforti@gmail.com" userId="97d7cf490dcea3f5" providerId="LiveId" clId="{5368EA41-C584-44A2-AB1F-49D1EDC8D834}" dt="2020-06-17T01:19:33.124" v="3174" actId="26606"/>
          <ac:spMkLst>
            <pc:docMk/>
            <pc:sldMk cId="2799789170" sldId="261"/>
            <ac:spMk id="8" creationId="{AD21898E-86C0-4C8A-A76C-DF33E844C87A}"/>
          </ac:spMkLst>
        </pc:spChg>
        <pc:spChg chg="add del">
          <ac:chgData name="amandaannconforti@gmail.com" userId="97d7cf490dcea3f5" providerId="LiveId" clId="{5368EA41-C584-44A2-AB1F-49D1EDC8D834}" dt="2020-06-17T01:19:33.124" v="3174" actId="26606"/>
          <ac:spMkLst>
            <pc:docMk/>
            <pc:sldMk cId="2799789170" sldId="261"/>
            <ac:spMk id="10" creationId="{5C8F04BD-D093-45D0-B54C-50FDB308B4EE}"/>
          </ac:spMkLst>
        </pc:spChg>
        <pc:spChg chg="add del">
          <ac:chgData name="amandaannconforti@gmail.com" userId="97d7cf490dcea3f5" providerId="LiveId" clId="{5368EA41-C584-44A2-AB1F-49D1EDC8D834}" dt="2020-06-17T01:22:00.829" v="3190"/>
          <ac:spMkLst>
            <pc:docMk/>
            <pc:sldMk cId="2799789170" sldId="261"/>
            <ac:spMk id="15" creationId="{025E2AA9-10C9-4A14-BEA3-064CD0131100}"/>
          </ac:spMkLst>
        </pc:spChg>
        <pc:spChg chg="add del">
          <ac:chgData name="amandaannconforti@gmail.com" userId="97d7cf490dcea3f5" providerId="LiveId" clId="{5368EA41-C584-44A2-AB1F-49D1EDC8D834}" dt="2020-06-17T01:22:00.829" v="3190"/>
          <ac:spMkLst>
            <pc:docMk/>
            <pc:sldMk cId="2799789170" sldId="261"/>
            <ac:spMk id="17" creationId="{F076F371-EE61-49EA-AA2A-3582C3AC9BCD}"/>
          </ac:spMkLst>
        </pc:spChg>
      </pc:sldChg>
      <pc:sldChg chg="addSp delSp modSp mod modTransition setBg setClrOvrMap delDesignElem">
        <pc:chgData name="amandaannconforti@gmail.com" userId="97d7cf490dcea3f5" providerId="LiveId" clId="{5368EA41-C584-44A2-AB1F-49D1EDC8D834}" dt="2020-06-17T02:00:52.414" v="3274"/>
        <pc:sldMkLst>
          <pc:docMk/>
          <pc:sldMk cId="2109064336" sldId="262"/>
        </pc:sldMkLst>
        <pc:spChg chg="mod">
          <ac:chgData name="amandaannconforti@gmail.com" userId="97d7cf490dcea3f5" providerId="LiveId" clId="{5368EA41-C584-44A2-AB1F-49D1EDC8D834}" dt="2020-06-17T01:19:54.913" v="3175" actId="26606"/>
          <ac:spMkLst>
            <pc:docMk/>
            <pc:sldMk cId="2109064336" sldId="262"/>
            <ac:spMk id="2" creationId="{628DD4FB-6B52-45C9-91C4-A12634FBD5D4}"/>
          </ac:spMkLst>
        </pc:spChg>
        <pc:spChg chg="mod">
          <ac:chgData name="amandaannconforti@gmail.com" userId="97d7cf490dcea3f5" providerId="LiveId" clId="{5368EA41-C584-44A2-AB1F-49D1EDC8D834}" dt="2020-06-17T01:19:54.913" v="3175" actId="26606"/>
          <ac:spMkLst>
            <pc:docMk/>
            <pc:sldMk cId="2109064336" sldId="262"/>
            <ac:spMk id="3" creationId="{3A00CAF3-8905-4ABF-94EB-3D6D8EB30FC7}"/>
          </ac:spMkLst>
        </pc:spChg>
        <pc:spChg chg="add del">
          <ac:chgData name="amandaannconforti@gmail.com" userId="97d7cf490dcea3f5" providerId="LiveId" clId="{5368EA41-C584-44A2-AB1F-49D1EDC8D834}" dt="2020-06-17T01:19:54.913" v="3175" actId="26606"/>
          <ac:spMkLst>
            <pc:docMk/>
            <pc:sldMk cId="2109064336" sldId="262"/>
            <ac:spMk id="8" creationId="{E945E29B-B971-41C6-A57B-B29BBB108A39}"/>
          </ac:spMkLst>
        </pc:spChg>
        <pc:spChg chg="add del">
          <ac:chgData name="amandaannconforti@gmail.com" userId="97d7cf490dcea3f5" providerId="LiveId" clId="{5368EA41-C584-44A2-AB1F-49D1EDC8D834}" dt="2020-06-17T01:19:54.913" v="3175" actId="26606"/>
          <ac:spMkLst>
            <pc:docMk/>
            <pc:sldMk cId="2109064336" sldId="262"/>
            <ac:spMk id="15" creationId="{3E1F47E4-066D-4C27-98C8-B2B2C7BABFEC}"/>
          </ac:spMkLst>
        </pc:spChg>
        <pc:spChg chg="add del">
          <ac:chgData name="amandaannconforti@gmail.com" userId="97d7cf490dcea3f5" providerId="LiveId" clId="{5368EA41-C584-44A2-AB1F-49D1EDC8D834}" dt="2020-06-17T01:22:00.829" v="3190"/>
          <ac:spMkLst>
            <pc:docMk/>
            <pc:sldMk cId="2109064336" sldId="262"/>
            <ac:spMk id="20" creationId="{DFF2AC85-FAA0-4844-813F-83C04D7382E2}"/>
          </ac:spMkLst>
        </pc:spChg>
        <pc:spChg chg="add del">
          <ac:chgData name="amandaannconforti@gmail.com" userId="97d7cf490dcea3f5" providerId="LiveId" clId="{5368EA41-C584-44A2-AB1F-49D1EDC8D834}" dt="2020-06-17T01:22:00.829" v="3190"/>
          <ac:spMkLst>
            <pc:docMk/>
            <pc:sldMk cId="2109064336" sldId="262"/>
            <ac:spMk id="22" creationId="{89CC0F1E-BAA2-47B1-8F83-7ECB9FD9E009}"/>
          </ac:spMkLst>
        </pc:spChg>
        <pc:grpChg chg="add del">
          <ac:chgData name="amandaannconforti@gmail.com" userId="97d7cf490dcea3f5" providerId="LiveId" clId="{5368EA41-C584-44A2-AB1F-49D1EDC8D834}" dt="2020-06-17T01:19:54.913" v="3175" actId="26606"/>
          <ac:grpSpMkLst>
            <pc:docMk/>
            <pc:sldMk cId="2109064336" sldId="262"/>
            <ac:grpSpMk id="10" creationId="{4C76015D-CFEA-4204-9A50-352560FFC252}"/>
          </ac:grpSpMkLst>
        </pc:grpChg>
      </pc:sldChg>
      <pc:sldChg chg="addSp delSp modSp mod modTransition setBg delDesignElem">
        <pc:chgData name="amandaannconforti@gmail.com" userId="97d7cf490dcea3f5" providerId="LiveId" clId="{5368EA41-C584-44A2-AB1F-49D1EDC8D834}" dt="2020-06-17T02:00:52.414" v="3274"/>
        <pc:sldMkLst>
          <pc:docMk/>
          <pc:sldMk cId="2738908076" sldId="263"/>
        </pc:sldMkLst>
        <pc:spChg chg="mod">
          <ac:chgData name="amandaannconforti@gmail.com" userId="97d7cf490dcea3f5" providerId="LiveId" clId="{5368EA41-C584-44A2-AB1F-49D1EDC8D834}" dt="2020-06-17T01:11:38.732" v="3072" actId="20577"/>
          <ac:spMkLst>
            <pc:docMk/>
            <pc:sldMk cId="2738908076" sldId="263"/>
            <ac:spMk id="2" creationId="{35EA5126-08FE-4C62-B404-9C9B6AF5CDC6}"/>
          </ac:spMkLst>
        </pc:spChg>
        <pc:spChg chg="mod">
          <ac:chgData name="amandaannconforti@gmail.com" userId="97d7cf490dcea3f5" providerId="LiveId" clId="{5368EA41-C584-44A2-AB1F-49D1EDC8D834}" dt="2020-06-17T01:11:32.437" v="3070" actId="26606"/>
          <ac:spMkLst>
            <pc:docMk/>
            <pc:sldMk cId="2738908076" sldId="263"/>
            <ac:spMk id="3" creationId="{0C0EEA3E-39AA-4ED0-BF52-CF628DD50A25}"/>
          </ac:spMkLst>
        </pc:spChg>
        <pc:spChg chg="add del">
          <ac:chgData name="amandaannconforti@gmail.com" userId="97d7cf490dcea3f5" providerId="LiveId" clId="{5368EA41-C584-44A2-AB1F-49D1EDC8D834}" dt="2020-06-17T01:22:00.829" v="3190"/>
          <ac:spMkLst>
            <pc:docMk/>
            <pc:sldMk cId="2738908076" sldId="263"/>
            <ac:spMk id="8" creationId="{E8A8EAB8-D2FF-444D-B34B-7D32F106AD0E}"/>
          </ac:spMkLst>
        </pc:spChg>
        <pc:cxnChg chg="add del">
          <ac:chgData name="amandaannconforti@gmail.com" userId="97d7cf490dcea3f5" providerId="LiveId" clId="{5368EA41-C584-44A2-AB1F-49D1EDC8D834}" dt="2020-06-17T01:22:00.829" v="3190"/>
          <ac:cxnSpMkLst>
            <pc:docMk/>
            <pc:sldMk cId="2738908076" sldId="263"/>
            <ac:cxnSpMk id="10" creationId="{067633D1-6EE6-4118-B9F0-B363477BEE7A}"/>
          </ac:cxnSpMkLst>
        </pc:cxnChg>
        <pc:cxnChg chg="add del">
          <ac:chgData name="amandaannconforti@gmail.com" userId="97d7cf490dcea3f5" providerId="LiveId" clId="{5368EA41-C584-44A2-AB1F-49D1EDC8D834}" dt="2020-06-17T01:22:00.829" v="3190"/>
          <ac:cxnSpMkLst>
            <pc:docMk/>
            <pc:sldMk cId="2738908076" sldId="263"/>
            <ac:cxnSpMk id="12" creationId="{4AD7FFC6-42A9-49CB-B5E9-B3F6B038331B}"/>
          </ac:cxnSpMkLst>
        </pc:cxnChg>
      </pc:sldChg>
      <pc:sldChg chg="addSp delSp modSp mod modTransition setBg setClrOvrMap delDesignElem">
        <pc:chgData name="amandaannconforti@gmail.com" userId="97d7cf490dcea3f5" providerId="LiveId" clId="{5368EA41-C584-44A2-AB1F-49D1EDC8D834}" dt="2020-06-17T02:00:52.414" v="3274"/>
        <pc:sldMkLst>
          <pc:docMk/>
          <pc:sldMk cId="513836977" sldId="264"/>
        </pc:sldMkLst>
        <pc:spChg chg="mod">
          <ac:chgData name="amandaannconforti@gmail.com" userId="97d7cf490dcea3f5" providerId="LiveId" clId="{5368EA41-C584-44A2-AB1F-49D1EDC8D834}" dt="2020-06-17T01:20:05.038" v="3176" actId="26606"/>
          <ac:spMkLst>
            <pc:docMk/>
            <pc:sldMk cId="513836977" sldId="264"/>
            <ac:spMk id="2" creationId="{8E9EB343-4885-4BDD-BC58-603CD7CF066D}"/>
          </ac:spMkLst>
        </pc:spChg>
        <pc:spChg chg="mod">
          <ac:chgData name="amandaannconforti@gmail.com" userId="97d7cf490dcea3f5" providerId="LiveId" clId="{5368EA41-C584-44A2-AB1F-49D1EDC8D834}" dt="2020-06-17T01:20:05.038" v="3176" actId="26606"/>
          <ac:spMkLst>
            <pc:docMk/>
            <pc:sldMk cId="513836977" sldId="264"/>
            <ac:spMk id="3" creationId="{BAF53177-B786-475E-AD4A-6A2BC7AA9313}"/>
          </ac:spMkLst>
        </pc:spChg>
        <pc:spChg chg="add del">
          <ac:chgData name="amandaannconforti@gmail.com" userId="97d7cf490dcea3f5" providerId="LiveId" clId="{5368EA41-C584-44A2-AB1F-49D1EDC8D834}" dt="2020-06-17T01:22:00.829" v="3190"/>
          <ac:spMkLst>
            <pc:docMk/>
            <pc:sldMk cId="513836977" sldId="264"/>
            <ac:spMk id="8" creationId="{AD21898E-86C0-4C8A-A76C-DF33E844C87A}"/>
          </ac:spMkLst>
        </pc:spChg>
        <pc:spChg chg="add del">
          <ac:chgData name="amandaannconforti@gmail.com" userId="97d7cf490dcea3f5" providerId="LiveId" clId="{5368EA41-C584-44A2-AB1F-49D1EDC8D834}" dt="2020-06-17T01:22:00.829" v="3190"/>
          <ac:spMkLst>
            <pc:docMk/>
            <pc:sldMk cId="513836977" sldId="264"/>
            <ac:spMk id="10" creationId="{5C8F04BD-D093-45D0-B54C-50FDB308B4EE}"/>
          </ac:spMkLst>
        </pc:spChg>
      </pc:sldChg>
      <pc:sldChg chg="addSp delSp modSp new mod modTransition setBg delDesignElem">
        <pc:chgData name="amandaannconforti@gmail.com" userId="97d7cf490dcea3f5" providerId="LiveId" clId="{5368EA41-C584-44A2-AB1F-49D1EDC8D834}" dt="2020-06-17T02:00:52.414" v="3274"/>
        <pc:sldMkLst>
          <pc:docMk/>
          <pc:sldMk cId="4206706347" sldId="265"/>
        </pc:sldMkLst>
        <pc:spChg chg="mod">
          <ac:chgData name="amandaannconforti@gmail.com" userId="97d7cf490dcea3f5" providerId="LiveId" clId="{5368EA41-C584-44A2-AB1F-49D1EDC8D834}" dt="2020-06-17T01:08:52.786" v="3062" actId="26606"/>
          <ac:spMkLst>
            <pc:docMk/>
            <pc:sldMk cId="4206706347" sldId="265"/>
            <ac:spMk id="2" creationId="{4FB442A3-5A9A-4B23-8BEE-41D95BBE8CE3}"/>
          </ac:spMkLst>
        </pc:spChg>
        <pc:spChg chg="del mod">
          <ac:chgData name="amandaannconforti@gmail.com" userId="97d7cf490dcea3f5" providerId="LiveId" clId="{5368EA41-C584-44A2-AB1F-49D1EDC8D834}" dt="2020-06-17T01:08:52.786" v="3062" actId="26606"/>
          <ac:spMkLst>
            <pc:docMk/>
            <pc:sldMk cId="4206706347" sldId="265"/>
            <ac:spMk id="3" creationId="{0F154AB9-45CF-43AB-AAD8-1FD7BA3B4222}"/>
          </ac:spMkLst>
        </pc:spChg>
        <pc:spChg chg="add del">
          <ac:chgData name="amandaannconforti@gmail.com" userId="97d7cf490dcea3f5" providerId="LiveId" clId="{5368EA41-C584-44A2-AB1F-49D1EDC8D834}" dt="2020-06-17T01:08:52.786" v="3062" actId="26606"/>
          <ac:spMkLst>
            <pc:docMk/>
            <pc:sldMk cId="4206706347" sldId="265"/>
            <ac:spMk id="8" creationId="{A7AE9375-4664-4DB2-922D-2782A6E439AC}"/>
          </ac:spMkLst>
        </pc:spChg>
        <pc:spChg chg="add del">
          <ac:chgData name="amandaannconforti@gmail.com" userId="97d7cf490dcea3f5" providerId="LiveId" clId="{5368EA41-C584-44A2-AB1F-49D1EDC8D834}" dt="2020-06-17T01:08:52.786" v="3062" actId="26606"/>
          <ac:spMkLst>
            <pc:docMk/>
            <pc:sldMk cId="4206706347" sldId="265"/>
            <ac:spMk id="12" creationId="{9DD005C1-8C51-42D6-9BEE-B9B83849743D}"/>
          </ac:spMkLst>
        </pc:spChg>
        <pc:spChg chg="add del">
          <ac:chgData name="amandaannconforti@gmail.com" userId="97d7cf490dcea3f5" providerId="LiveId" clId="{5368EA41-C584-44A2-AB1F-49D1EDC8D834}" dt="2020-06-17T01:22:00.829" v="3190"/>
          <ac:spMkLst>
            <pc:docMk/>
            <pc:sldMk cId="4206706347" sldId="265"/>
            <ac:spMk id="18" creationId="{56E9B3E6-E277-4D68-BA48-9CB43FFBD6E2}"/>
          </ac:spMkLst>
        </pc:spChg>
        <pc:spChg chg="add del">
          <ac:chgData name="amandaannconforti@gmail.com" userId="97d7cf490dcea3f5" providerId="LiveId" clId="{5368EA41-C584-44A2-AB1F-49D1EDC8D834}" dt="2020-06-17T01:22:00.829" v="3190"/>
          <ac:spMkLst>
            <pc:docMk/>
            <pc:sldMk cId="4206706347" sldId="265"/>
            <ac:spMk id="25" creationId="{D5B0017B-2ECA-49AF-B397-DC140825DF8D}"/>
          </ac:spMkLst>
        </pc:spChg>
        <pc:grpChg chg="add del">
          <ac:chgData name="amandaannconforti@gmail.com" userId="97d7cf490dcea3f5" providerId="LiveId" clId="{5368EA41-C584-44A2-AB1F-49D1EDC8D834}" dt="2020-06-17T01:22:00.829" v="3190"/>
          <ac:grpSpMkLst>
            <pc:docMk/>
            <pc:sldMk cId="4206706347" sldId="265"/>
            <ac:grpSpMk id="20" creationId="{AE1C45F0-260A-458C-96ED-C1F6D2151219}"/>
          </ac:grpSpMkLst>
        </pc:grpChg>
        <pc:graphicFrameChg chg="add">
          <ac:chgData name="amandaannconforti@gmail.com" userId="97d7cf490dcea3f5" providerId="LiveId" clId="{5368EA41-C584-44A2-AB1F-49D1EDC8D834}" dt="2020-06-17T01:08:52.786" v="3062" actId="26606"/>
          <ac:graphicFrameMkLst>
            <pc:docMk/>
            <pc:sldMk cId="4206706347" sldId="265"/>
            <ac:graphicFrameMk id="14" creationId="{044C68F8-A6FB-4015-9E34-D5579D633CDD}"/>
          </ac:graphicFrameMkLst>
        </pc:graphicFrameChg>
        <pc:cxnChg chg="add del">
          <ac:chgData name="amandaannconforti@gmail.com" userId="97d7cf490dcea3f5" providerId="LiveId" clId="{5368EA41-C584-44A2-AB1F-49D1EDC8D834}" dt="2020-06-17T01:08:52.786" v="3062" actId="26606"/>
          <ac:cxnSpMkLst>
            <pc:docMk/>
            <pc:sldMk cId="4206706347" sldId="265"/>
            <ac:cxnSpMk id="10" creationId="{EE504C98-6397-41C1-A8D8-2D9C4ED307E0}"/>
          </ac:cxnSpMkLst>
        </pc:cxnChg>
        <pc:cxnChg chg="add del">
          <ac:chgData name="amandaannconforti@gmail.com" userId="97d7cf490dcea3f5" providerId="LiveId" clId="{5368EA41-C584-44A2-AB1F-49D1EDC8D834}" dt="2020-06-17T01:22:00.829" v="3190"/>
          <ac:cxnSpMkLst>
            <pc:docMk/>
            <pc:sldMk cId="4206706347" sldId="265"/>
            <ac:cxnSpMk id="27" creationId="{6CF1BAF6-AD41-4082-B212-8A1F9A2E8779}"/>
          </ac:cxnSpMkLst>
        </pc:cxnChg>
      </pc:sldChg>
      <pc:sldChg chg="modSp new del mod">
        <pc:chgData name="amandaannconforti@gmail.com" userId="97d7cf490dcea3f5" providerId="LiveId" clId="{5368EA41-C584-44A2-AB1F-49D1EDC8D834}" dt="2020-06-17T00:58:38.532" v="3035" actId="2696"/>
        <pc:sldMkLst>
          <pc:docMk/>
          <pc:sldMk cId="955720732" sldId="266"/>
        </pc:sldMkLst>
        <pc:spChg chg="mod">
          <ac:chgData name="amandaannconforti@gmail.com" userId="97d7cf490dcea3f5" providerId="LiveId" clId="{5368EA41-C584-44A2-AB1F-49D1EDC8D834}" dt="2020-06-17T00:52:13.828" v="2719" actId="20577"/>
          <ac:spMkLst>
            <pc:docMk/>
            <pc:sldMk cId="955720732" sldId="266"/>
            <ac:spMk id="2" creationId="{243CFA13-DCAD-4366-B0DA-C042EF345B5A}"/>
          </ac:spMkLst>
        </pc:spChg>
        <pc:spChg chg="mod">
          <ac:chgData name="amandaannconforti@gmail.com" userId="97d7cf490dcea3f5" providerId="LiveId" clId="{5368EA41-C584-44A2-AB1F-49D1EDC8D834}" dt="2020-06-17T00:52:11.249" v="2718" actId="21"/>
          <ac:spMkLst>
            <pc:docMk/>
            <pc:sldMk cId="955720732" sldId="266"/>
            <ac:spMk id="3" creationId="{E74B81C1-E63C-4C89-BBB2-5ED0A4C32788}"/>
          </ac:spMkLst>
        </pc:spChg>
      </pc:sldChg>
      <pc:sldChg chg="addSp delSp modSp new mod modTransition setBg setClrOvrMap delDesignElem">
        <pc:chgData name="amandaannconforti@gmail.com" userId="97d7cf490dcea3f5" providerId="LiveId" clId="{5368EA41-C584-44A2-AB1F-49D1EDC8D834}" dt="2020-06-17T02:00:52.414" v="3274"/>
        <pc:sldMkLst>
          <pc:docMk/>
          <pc:sldMk cId="991810921" sldId="267"/>
        </pc:sldMkLst>
        <pc:spChg chg="mod">
          <ac:chgData name="amandaannconforti@gmail.com" userId="97d7cf490dcea3f5" providerId="LiveId" clId="{5368EA41-C584-44A2-AB1F-49D1EDC8D834}" dt="2020-06-17T01:20:38.168" v="3177" actId="26606"/>
          <ac:spMkLst>
            <pc:docMk/>
            <pc:sldMk cId="991810921" sldId="267"/>
            <ac:spMk id="2" creationId="{B59BE431-2A90-4BA3-ACF9-4ADFEFA4FF20}"/>
          </ac:spMkLst>
        </pc:spChg>
        <pc:spChg chg="mod">
          <ac:chgData name="amandaannconforti@gmail.com" userId="97d7cf490dcea3f5" providerId="LiveId" clId="{5368EA41-C584-44A2-AB1F-49D1EDC8D834}" dt="2020-06-17T01:20:38.168" v="3177" actId="26606"/>
          <ac:spMkLst>
            <pc:docMk/>
            <pc:sldMk cId="991810921" sldId="267"/>
            <ac:spMk id="3" creationId="{E51037DB-3331-439D-B2DD-35788116EC6E}"/>
          </ac:spMkLst>
        </pc:spChg>
        <pc:spChg chg="add del">
          <ac:chgData name="amandaannconforti@gmail.com" userId="97d7cf490dcea3f5" providerId="LiveId" clId="{5368EA41-C584-44A2-AB1F-49D1EDC8D834}" dt="2020-06-17T01:22:00.829" v="3190"/>
          <ac:spMkLst>
            <pc:docMk/>
            <pc:sldMk cId="991810921" sldId="267"/>
            <ac:spMk id="8" creationId="{E945E29B-B971-41C6-A57B-B29BBB108A39}"/>
          </ac:spMkLst>
        </pc:spChg>
        <pc:spChg chg="add del">
          <ac:chgData name="amandaannconforti@gmail.com" userId="97d7cf490dcea3f5" providerId="LiveId" clId="{5368EA41-C584-44A2-AB1F-49D1EDC8D834}" dt="2020-06-17T01:22:00.829" v="3190"/>
          <ac:spMkLst>
            <pc:docMk/>
            <pc:sldMk cId="991810921" sldId="267"/>
            <ac:spMk id="15" creationId="{3E1F47E4-066D-4C27-98C8-B2B2C7BABFEC}"/>
          </ac:spMkLst>
        </pc:spChg>
        <pc:grpChg chg="add del">
          <ac:chgData name="amandaannconforti@gmail.com" userId="97d7cf490dcea3f5" providerId="LiveId" clId="{5368EA41-C584-44A2-AB1F-49D1EDC8D834}" dt="2020-06-17T01:22:00.829" v="3190"/>
          <ac:grpSpMkLst>
            <pc:docMk/>
            <pc:sldMk cId="991810921" sldId="267"/>
            <ac:grpSpMk id="10" creationId="{4C76015D-CFEA-4204-9A50-352560FFC252}"/>
          </ac:grpSpMkLst>
        </pc:grpChg>
      </pc:sldChg>
      <pc:sldChg chg="addSp delSp modSp new mod modTransition setBg delDesignElem">
        <pc:chgData name="amandaannconforti@gmail.com" userId="97d7cf490dcea3f5" providerId="LiveId" clId="{5368EA41-C584-44A2-AB1F-49D1EDC8D834}" dt="2020-06-17T02:00:52.414" v="3274"/>
        <pc:sldMkLst>
          <pc:docMk/>
          <pc:sldMk cId="41524369" sldId="268"/>
        </pc:sldMkLst>
        <pc:spChg chg="mod">
          <ac:chgData name="amandaannconforti@gmail.com" userId="97d7cf490dcea3f5" providerId="LiveId" clId="{5368EA41-C584-44A2-AB1F-49D1EDC8D834}" dt="2020-06-17T01:10:17.465" v="3069" actId="26606"/>
          <ac:spMkLst>
            <pc:docMk/>
            <pc:sldMk cId="41524369" sldId="268"/>
            <ac:spMk id="2" creationId="{BB5CC78D-3353-4594-8B5B-D970D1637B7D}"/>
          </ac:spMkLst>
        </pc:spChg>
        <pc:spChg chg="mod">
          <ac:chgData name="amandaannconforti@gmail.com" userId="97d7cf490dcea3f5" providerId="LiveId" clId="{5368EA41-C584-44A2-AB1F-49D1EDC8D834}" dt="2020-06-17T01:10:17.465" v="3069" actId="26606"/>
          <ac:spMkLst>
            <pc:docMk/>
            <pc:sldMk cId="41524369" sldId="268"/>
            <ac:spMk id="3" creationId="{CB80A225-8FCA-4C3F-AF87-46BC3AAC2F0B}"/>
          </ac:spMkLst>
        </pc:spChg>
        <pc:spChg chg="add">
          <ac:chgData name="amandaannconforti@gmail.com" userId="97d7cf490dcea3f5" providerId="LiveId" clId="{5368EA41-C584-44A2-AB1F-49D1EDC8D834}" dt="2020-06-17T01:24:36.616" v="3205" actId="26606"/>
          <ac:spMkLst>
            <pc:docMk/>
            <pc:sldMk cId="41524369" sldId="268"/>
            <ac:spMk id="5" creationId="{E8A8EAB8-D2FF-444D-B34B-7D32F106AD0E}"/>
          </ac:spMkLst>
        </pc:spChg>
        <pc:spChg chg="add del">
          <ac:chgData name="amandaannconforti@gmail.com" userId="97d7cf490dcea3f5" providerId="LiveId" clId="{5368EA41-C584-44A2-AB1F-49D1EDC8D834}" dt="2020-06-17T01:22:00.829" v="3190"/>
          <ac:spMkLst>
            <pc:docMk/>
            <pc:sldMk cId="41524369" sldId="268"/>
            <ac:spMk id="8" creationId="{E8A8EAB8-D2FF-444D-B34B-7D32F106AD0E}"/>
          </ac:spMkLst>
        </pc:spChg>
        <pc:cxnChg chg="add">
          <ac:chgData name="amandaannconforti@gmail.com" userId="97d7cf490dcea3f5" providerId="LiveId" clId="{5368EA41-C584-44A2-AB1F-49D1EDC8D834}" dt="2020-06-17T01:24:36.616" v="3205" actId="26606"/>
          <ac:cxnSpMkLst>
            <pc:docMk/>
            <pc:sldMk cId="41524369" sldId="268"/>
            <ac:cxnSpMk id="6" creationId="{067633D1-6EE6-4118-B9F0-B363477BEE7A}"/>
          </ac:cxnSpMkLst>
        </pc:cxnChg>
        <pc:cxnChg chg="add">
          <ac:chgData name="amandaannconforti@gmail.com" userId="97d7cf490dcea3f5" providerId="LiveId" clId="{5368EA41-C584-44A2-AB1F-49D1EDC8D834}" dt="2020-06-17T01:24:36.616" v="3205" actId="26606"/>
          <ac:cxnSpMkLst>
            <pc:docMk/>
            <pc:sldMk cId="41524369" sldId="268"/>
            <ac:cxnSpMk id="7" creationId="{4AD7FFC6-42A9-49CB-B5E9-B3F6B038331B}"/>
          </ac:cxnSpMkLst>
        </pc:cxnChg>
        <pc:cxnChg chg="add del">
          <ac:chgData name="amandaannconforti@gmail.com" userId="97d7cf490dcea3f5" providerId="LiveId" clId="{5368EA41-C584-44A2-AB1F-49D1EDC8D834}" dt="2020-06-17T01:22:00.829" v="3190"/>
          <ac:cxnSpMkLst>
            <pc:docMk/>
            <pc:sldMk cId="41524369" sldId="268"/>
            <ac:cxnSpMk id="10" creationId="{067633D1-6EE6-4118-B9F0-B363477BEE7A}"/>
          </ac:cxnSpMkLst>
        </pc:cxnChg>
        <pc:cxnChg chg="add del">
          <ac:chgData name="amandaannconforti@gmail.com" userId="97d7cf490dcea3f5" providerId="LiveId" clId="{5368EA41-C584-44A2-AB1F-49D1EDC8D834}" dt="2020-06-17T01:22:00.829" v="3190"/>
          <ac:cxnSpMkLst>
            <pc:docMk/>
            <pc:sldMk cId="41524369" sldId="268"/>
            <ac:cxnSpMk id="12" creationId="{4AD7FFC6-42A9-49CB-B5E9-B3F6B038331B}"/>
          </ac:cxnSpMkLst>
        </pc:cxnChg>
      </pc:sldChg>
      <pc:sldMasterChg chg="modTransition modSldLayout">
        <pc:chgData name="amandaannconforti@gmail.com" userId="97d7cf490dcea3f5" providerId="LiveId" clId="{5368EA41-C584-44A2-AB1F-49D1EDC8D834}" dt="2020-06-17T02:00:52.414" v="3274"/>
        <pc:sldMasterMkLst>
          <pc:docMk/>
          <pc:sldMasterMk cId="1823710332" sldId="2147483648"/>
        </pc:sldMasterMkLst>
        <pc:sldLayoutChg chg="modTransition">
          <pc:chgData name="amandaannconforti@gmail.com" userId="97d7cf490dcea3f5" providerId="LiveId" clId="{5368EA41-C584-44A2-AB1F-49D1EDC8D834}" dt="2020-06-17T02:00:52.414" v="3274"/>
          <pc:sldLayoutMkLst>
            <pc:docMk/>
            <pc:sldMasterMk cId="1823710332" sldId="2147483648"/>
            <pc:sldLayoutMk cId="447329945" sldId="2147483649"/>
          </pc:sldLayoutMkLst>
        </pc:sldLayoutChg>
        <pc:sldLayoutChg chg="modTransition">
          <pc:chgData name="amandaannconforti@gmail.com" userId="97d7cf490dcea3f5" providerId="LiveId" clId="{5368EA41-C584-44A2-AB1F-49D1EDC8D834}" dt="2020-06-17T02:00:52.414" v="3274"/>
          <pc:sldLayoutMkLst>
            <pc:docMk/>
            <pc:sldMasterMk cId="1823710332" sldId="2147483648"/>
            <pc:sldLayoutMk cId="2353552209" sldId="2147483650"/>
          </pc:sldLayoutMkLst>
        </pc:sldLayoutChg>
        <pc:sldLayoutChg chg="modTransition">
          <pc:chgData name="amandaannconforti@gmail.com" userId="97d7cf490dcea3f5" providerId="LiveId" clId="{5368EA41-C584-44A2-AB1F-49D1EDC8D834}" dt="2020-06-17T02:00:52.414" v="3274"/>
          <pc:sldLayoutMkLst>
            <pc:docMk/>
            <pc:sldMasterMk cId="1823710332" sldId="2147483648"/>
            <pc:sldLayoutMk cId="46913865" sldId="2147483651"/>
          </pc:sldLayoutMkLst>
        </pc:sldLayoutChg>
        <pc:sldLayoutChg chg="modTransition">
          <pc:chgData name="amandaannconforti@gmail.com" userId="97d7cf490dcea3f5" providerId="LiveId" clId="{5368EA41-C584-44A2-AB1F-49D1EDC8D834}" dt="2020-06-17T02:00:52.414" v="3274"/>
          <pc:sldLayoutMkLst>
            <pc:docMk/>
            <pc:sldMasterMk cId="1823710332" sldId="2147483648"/>
            <pc:sldLayoutMk cId="1727823554" sldId="2147483652"/>
          </pc:sldLayoutMkLst>
        </pc:sldLayoutChg>
        <pc:sldLayoutChg chg="modTransition">
          <pc:chgData name="amandaannconforti@gmail.com" userId="97d7cf490dcea3f5" providerId="LiveId" clId="{5368EA41-C584-44A2-AB1F-49D1EDC8D834}" dt="2020-06-17T02:00:52.414" v="3274"/>
          <pc:sldLayoutMkLst>
            <pc:docMk/>
            <pc:sldMasterMk cId="1823710332" sldId="2147483648"/>
            <pc:sldLayoutMk cId="3016102393" sldId="2147483653"/>
          </pc:sldLayoutMkLst>
        </pc:sldLayoutChg>
        <pc:sldLayoutChg chg="modTransition">
          <pc:chgData name="amandaannconforti@gmail.com" userId="97d7cf490dcea3f5" providerId="LiveId" clId="{5368EA41-C584-44A2-AB1F-49D1EDC8D834}" dt="2020-06-17T02:00:52.414" v="3274"/>
          <pc:sldLayoutMkLst>
            <pc:docMk/>
            <pc:sldMasterMk cId="1823710332" sldId="2147483648"/>
            <pc:sldLayoutMk cId="3106128658" sldId="2147483654"/>
          </pc:sldLayoutMkLst>
        </pc:sldLayoutChg>
        <pc:sldLayoutChg chg="modTransition">
          <pc:chgData name="amandaannconforti@gmail.com" userId="97d7cf490dcea3f5" providerId="LiveId" clId="{5368EA41-C584-44A2-AB1F-49D1EDC8D834}" dt="2020-06-17T02:00:52.414" v="3274"/>
          <pc:sldLayoutMkLst>
            <pc:docMk/>
            <pc:sldMasterMk cId="1823710332" sldId="2147483648"/>
            <pc:sldLayoutMk cId="1678537180" sldId="2147483655"/>
          </pc:sldLayoutMkLst>
        </pc:sldLayoutChg>
        <pc:sldLayoutChg chg="modTransition">
          <pc:chgData name="amandaannconforti@gmail.com" userId="97d7cf490dcea3f5" providerId="LiveId" clId="{5368EA41-C584-44A2-AB1F-49D1EDC8D834}" dt="2020-06-17T02:00:52.414" v="3274"/>
          <pc:sldLayoutMkLst>
            <pc:docMk/>
            <pc:sldMasterMk cId="1823710332" sldId="2147483648"/>
            <pc:sldLayoutMk cId="1580895005" sldId="2147483656"/>
          </pc:sldLayoutMkLst>
        </pc:sldLayoutChg>
        <pc:sldLayoutChg chg="modTransition">
          <pc:chgData name="amandaannconforti@gmail.com" userId="97d7cf490dcea3f5" providerId="LiveId" clId="{5368EA41-C584-44A2-AB1F-49D1EDC8D834}" dt="2020-06-17T02:00:52.414" v="3274"/>
          <pc:sldLayoutMkLst>
            <pc:docMk/>
            <pc:sldMasterMk cId="1823710332" sldId="2147483648"/>
            <pc:sldLayoutMk cId="1371106492" sldId="2147483657"/>
          </pc:sldLayoutMkLst>
        </pc:sldLayoutChg>
        <pc:sldLayoutChg chg="modTransition">
          <pc:chgData name="amandaannconforti@gmail.com" userId="97d7cf490dcea3f5" providerId="LiveId" clId="{5368EA41-C584-44A2-AB1F-49D1EDC8D834}" dt="2020-06-17T02:00:52.414" v="3274"/>
          <pc:sldLayoutMkLst>
            <pc:docMk/>
            <pc:sldMasterMk cId="1823710332" sldId="2147483648"/>
            <pc:sldLayoutMk cId="1490432504" sldId="2147483658"/>
          </pc:sldLayoutMkLst>
        </pc:sldLayoutChg>
        <pc:sldLayoutChg chg="modTransition">
          <pc:chgData name="amandaannconforti@gmail.com" userId="97d7cf490dcea3f5" providerId="LiveId" clId="{5368EA41-C584-44A2-AB1F-49D1EDC8D834}" dt="2020-06-17T02:00:52.414" v="3274"/>
          <pc:sldLayoutMkLst>
            <pc:docMk/>
            <pc:sldMasterMk cId="1823710332" sldId="2147483648"/>
            <pc:sldLayoutMk cId="1904712294" sldId="2147483659"/>
          </pc:sldLayoutMkLst>
        </pc:sldLayoutChg>
      </pc:sldMasterChg>
    </pc:docChg>
  </pc:docChgLst>
  <pc:docChgLst>
    <pc:chgData name="amanda conforti" userId="97d7cf490dcea3f5" providerId="LiveId" clId="{5368EA41-C584-44A2-AB1F-49D1EDC8D834}"/>
    <pc:docChg chg="custSel delSld modSld">
      <pc:chgData name="amanda conforti" userId="97d7cf490dcea3f5" providerId="LiveId" clId="{5368EA41-C584-44A2-AB1F-49D1EDC8D834}" dt="2020-06-18T15:38:51.756" v="504" actId="1076"/>
      <pc:docMkLst>
        <pc:docMk/>
      </pc:docMkLst>
      <pc:sldChg chg="delSp modSp mod delAnim">
        <pc:chgData name="amanda conforti" userId="97d7cf490dcea3f5" providerId="LiveId" clId="{5368EA41-C584-44A2-AB1F-49D1EDC8D834}" dt="2020-06-18T14:56:48.510" v="3" actId="1076"/>
        <pc:sldMkLst>
          <pc:docMk/>
          <pc:sldMk cId="2554350381" sldId="256"/>
        </pc:sldMkLst>
        <pc:picChg chg="del mod">
          <ac:chgData name="amanda conforti" userId="97d7cf490dcea3f5" providerId="LiveId" clId="{5368EA41-C584-44A2-AB1F-49D1EDC8D834}" dt="2020-06-18T14:56:15.451" v="2" actId="21"/>
          <ac:picMkLst>
            <pc:docMk/>
            <pc:sldMk cId="2554350381" sldId="256"/>
            <ac:picMk id="4" creationId="{E3E98CBA-CB29-4045-995E-A014EA4B3925}"/>
          </ac:picMkLst>
        </pc:picChg>
        <pc:picChg chg="mod">
          <ac:chgData name="amanda conforti" userId="97d7cf490dcea3f5" providerId="LiveId" clId="{5368EA41-C584-44A2-AB1F-49D1EDC8D834}" dt="2020-06-18T14:56:48.510" v="3" actId="1076"/>
          <ac:picMkLst>
            <pc:docMk/>
            <pc:sldMk cId="2554350381" sldId="256"/>
            <ac:picMk id="6" creationId="{DE06332F-376B-49FA-90C8-C664490AE3D7}"/>
          </ac:picMkLst>
        </pc:picChg>
      </pc:sldChg>
      <pc:sldChg chg="modSp mod">
        <pc:chgData name="amanda conforti" userId="97d7cf490dcea3f5" providerId="LiveId" clId="{5368EA41-C584-44A2-AB1F-49D1EDC8D834}" dt="2020-06-18T14:57:10.793" v="4" actId="1076"/>
        <pc:sldMkLst>
          <pc:docMk/>
          <pc:sldMk cId="3069230469" sldId="257"/>
        </pc:sldMkLst>
        <pc:picChg chg="mod">
          <ac:chgData name="amanda conforti" userId="97d7cf490dcea3f5" providerId="LiveId" clId="{5368EA41-C584-44A2-AB1F-49D1EDC8D834}" dt="2020-06-18T14:57:10.793" v="4" actId="1076"/>
          <ac:picMkLst>
            <pc:docMk/>
            <pc:sldMk cId="3069230469" sldId="257"/>
            <ac:picMk id="3" creationId="{F20F3EEE-A1BF-44FE-B245-1D0BC3815AC4}"/>
          </ac:picMkLst>
        </pc:picChg>
      </pc:sldChg>
      <pc:sldChg chg="delSp modSp mod delAnim">
        <pc:chgData name="amanda conforti" userId="97d7cf490dcea3f5" providerId="LiveId" clId="{5368EA41-C584-44A2-AB1F-49D1EDC8D834}" dt="2020-06-18T15:05:05.899" v="10" actId="1076"/>
        <pc:sldMkLst>
          <pc:docMk/>
          <pc:sldMk cId="625549169" sldId="258"/>
        </pc:sldMkLst>
        <pc:spChg chg="mod">
          <ac:chgData name="amanda conforti" userId="97d7cf490dcea3f5" providerId="LiveId" clId="{5368EA41-C584-44A2-AB1F-49D1EDC8D834}" dt="2020-06-18T15:01:28.898" v="8" actId="20577"/>
          <ac:spMkLst>
            <pc:docMk/>
            <pc:sldMk cId="625549169" sldId="258"/>
            <ac:spMk id="3" creationId="{98646A66-C861-4445-9E83-757C47397ED3}"/>
          </ac:spMkLst>
        </pc:spChg>
        <pc:picChg chg="del mod">
          <ac:chgData name="amanda conforti" userId="97d7cf490dcea3f5" providerId="LiveId" clId="{5368EA41-C584-44A2-AB1F-49D1EDC8D834}" dt="2020-06-18T14:59:57.587" v="6" actId="21"/>
          <ac:picMkLst>
            <pc:docMk/>
            <pc:sldMk cId="625549169" sldId="258"/>
            <ac:picMk id="4" creationId="{1890E088-7D07-4B61-ACC4-068A8E724C0C}"/>
          </ac:picMkLst>
        </pc:picChg>
        <pc:picChg chg="del">
          <ac:chgData name="amanda conforti" userId="97d7cf490dcea3f5" providerId="LiveId" clId="{5368EA41-C584-44A2-AB1F-49D1EDC8D834}" dt="2020-06-18T15:03:39.697" v="9" actId="21"/>
          <ac:picMkLst>
            <pc:docMk/>
            <pc:sldMk cId="625549169" sldId="258"/>
            <ac:picMk id="5" creationId="{C9A9208A-100B-4F91-AFCE-5892CD60F74D}"/>
          </ac:picMkLst>
        </pc:picChg>
        <pc:picChg chg="mod">
          <ac:chgData name="amanda conforti" userId="97d7cf490dcea3f5" providerId="LiveId" clId="{5368EA41-C584-44A2-AB1F-49D1EDC8D834}" dt="2020-06-18T15:05:05.899" v="10" actId="1076"/>
          <ac:picMkLst>
            <pc:docMk/>
            <pc:sldMk cId="625549169" sldId="258"/>
            <ac:picMk id="6" creationId="{7D9F9CCA-DF92-4DC1-8D59-7577D7F81B8D}"/>
          </ac:picMkLst>
        </pc:picChg>
      </pc:sldChg>
      <pc:sldChg chg="modSp mod">
        <pc:chgData name="amanda conforti" userId="97d7cf490dcea3f5" providerId="LiveId" clId="{5368EA41-C584-44A2-AB1F-49D1EDC8D834}" dt="2020-06-18T15:07:11.914" v="11" actId="1076"/>
        <pc:sldMkLst>
          <pc:docMk/>
          <pc:sldMk cId="1075783668" sldId="259"/>
        </pc:sldMkLst>
        <pc:picChg chg="mod">
          <ac:chgData name="amanda conforti" userId="97d7cf490dcea3f5" providerId="LiveId" clId="{5368EA41-C584-44A2-AB1F-49D1EDC8D834}" dt="2020-06-18T15:07:11.914" v="11" actId="1076"/>
          <ac:picMkLst>
            <pc:docMk/>
            <pc:sldMk cId="1075783668" sldId="259"/>
            <ac:picMk id="3" creationId="{1D61F9A2-339B-43D7-9D6F-765E3AF606EF}"/>
          </ac:picMkLst>
        </pc:picChg>
      </pc:sldChg>
      <pc:sldChg chg="delSp modSp mod delAnim">
        <pc:chgData name="amanda conforti" userId="97d7cf490dcea3f5" providerId="LiveId" clId="{5368EA41-C584-44A2-AB1F-49D1EDC8D834}" dt="2020-06-18T15:25:56.581" v="265" actId="1076"/>
        <pc:sldMkLst>
          <pc:docMk/>
          <pc:sldMk cId="236935022" sldId="260"/>
        </pc:sldMkLst>
        <pc:spChg chg="mod">
          <ac:chgData name="amanda conforti" userId="97d7cf490dcea3f5" providerId="LiveId" clId="{5368EA41-C584-44A2-AB1F-49D1EDC8D834}" dt="2020-06-18T15:24:47.652" v="263" actId="20577"/>
          <ac:spMkLst>
            <pc:docMk/>
            <pc:sldMk cId="236935022" sldId="260"/>
            <ac:spMk id="3" creationId="{F2F4E6DE-C697-418C-8A08-C5657A0A6003}"/>
          </ac:spMkLst>
        </pc:spChg>
        <pc:picChg chg="del mod">
          <ac:chgData name="amanda conforti" userId="97d7cf490dcea3f5" providerId="LiveId" clId="{5368EA41-C584-44A2-AB1F-49D1EDC8D834}" dt="2020-06-18T15:25:10.998" v="264" actId="21"/>
          <ac:picMkLst>
            <pc:docMk/>
            <pc:sldMk cId="236935022" sldId="260"/>
            <ac:picMk id="4" creationId="{55668329-73F5-4795-83F5-0CA49E99DBC4}"/>
          </ac:picMkLst>
        </pc:picChg>
        <pc:picChg chg="mod">
          <ac:chgData name="amanda conforti" userId="97d7cf490dcea3f5" providerId="LiveId" clId="{5368EA41-C584-44A2-AB1F-49D1EDC8D834}" dt="2020-06-18T15:25:56.581" v="265" actId="1076"/>
          <ac:picMkLst>
            <pc:docMk/>
            <pc:sldMk cId="236935022" sldId="260"/>
            <ac:picMk id="5" creationId="{4E3A82EC-8534-4CC3-AC6E-DAE12A7C8E17}"/>
          </ac:picMkLst>
        </pc:picChg>
      </pc:sldChg>
      <pc:sldChg chg="modSp mod">
        <pc:chgData name="amanda conforti" userId="97d7cf490dcea3f5" providerId="LiveId" clId="{5368EA41-C584-44A2-AB1F-49D1EDC8D834}" dt="2020-06-18T15:27:41.440" v="266" actId="1076"/>
        <pc:sldMkLst>
          <pc:docMk/>
          <pc:sldMk cId="2799789170" sldId="261"/>
        </pc:sldMkLst>
        <pc:picChg chg="mod">
          <ac:chgData name="amanda conforti" userId="97d7cf490dcea3f5" providerId="LiveId" clId="{5368EA41-C584-44A2-AB1F-49D1EDC8D834}" dt="2020-06-18T15:27:41.440" v="266" actId="1076"/>
          <ac:picMkLst>
            <pc:docMk/>
            <pc:sldMk cId="2799789170" sldId="261"/>
            <ac:picMk id="4" creationId="{506F595F-082C-4528-A942-21FB81619982}"/>
          </ac:picMkLst>
        </pc:picChg>
      </pc:sldChg>
      <pc:sldChg chg="modSp mod">
        <pc:chgData name="amanda conforti" userId="97d7cf490dcea3f5" providerId="LiveId" clId="{5368EA41-C584-44A2-AB1F-49D1EDC8D834}" dt="2020-06-18T15:30:16.064" v="268" actId="1076"/>
        <pc:sldMkLst>
          <pc:docMk/>
          <pc:sldMk cId="2109064336" sldId="262"/>
        </pc:sldMkLst>
        <pc:picChg chg="mod">
          <ac:chgData name="amanda conforti" userId="97d7cf490dcea3f5" providerId="LiveId" clId="{5368EA41-C584-44A2-AB1F-49D1EDC8D834}" dt="2020-06-18T15:30:16.064" v="268" actId="1076"/>
          <ac:picMkLst>
            <pc:docMk/>
            <pc:sldMk cId="2109064336" sldId="262"/>
            <ac:picMk id="4" creationId="{0B65376E-81DC-4067-9AFC-59BA8CA500AF}"/>
          </ac:picMkLst>
        </pc:picChg>
      </pc:sldChg>
      <pc:sldChg chg="del">
        <pc:chgData name="amanda conforti" userId="97d7cf490dcea3f5" providerId="LiveId" clId="{5368EA41-C584-44A2-AB1F-49D1EDC8D834}" dt="2020-06-18T15:30:44.970" v="269" actId="2696"/>
        <pc:sldMkLst>
          <pc:docMk/>
          <pc:sldMk cId="2738908076" sldId="263"/>
        </pc:sldMkLst>
      </pc:sldChg>
      <pc:sldChg chg="modSp mod">
        <pc:chgData name="amanda conforti" userId="97d7cf490dcea3f5" providerId="LiveId" clId="{5368EA41-C584-44A2-AB1F-49D1EDC8D834}" dt="2020-06-18T15:37:37.049" v="503" actId="1076"/>
        <pc:sldMkLst>
          <pc:docMk/>
          <pc:sldMk cId="513836977" sldId="264"/>
        </pc:sldMkLst>
        <pc:spChg chg="mod">
          <ac:chgData name="amanda conforti" userId="97d7cf490dcea3f5" providerId="LiveId" clId="{5368EA41-C584-44A2-AB1F-49D1EDC8D834}" dt="2020-06-18T15:35:42.731" v="502" actId="313"/>
          <ac:spMkLst>
            <pc:docMk/>
            <pc:sldMk cId="513836977" sldId="264"/>
            <ac:spMk id="3" creationId="{BAF53177-B786-475E-AD4A-6A2BC7AA9313}"/>
          </ac:spMkLst>
        </pc:spChg>
        <pc:picChg chg="mod">
          <ac:chgData name="amanda conforti" userId="97d7cf490dcea3f5" providerId="LiveId" clId="{5368EA41-C584-44A2-AB1F-49D1EDC8D834}" dt="2020-06-18T15:37:37.049" v="503" actId="1076"/>
          <ac:picMkLst>
            <pc:docMk/>
            <pc:sldMk cId="513836977" sldId="264"/>
            <ac:picMk id="4" creationId="{8D8BA180-858E-4C45-A599-5B38D54C66A0}"/>
          </ac:picMkLst>
        </pc:picChg>
      </pc:sldChg>
      <pc:sldChg chg="modSp">
        <pc:chgData name="amanda conforti" userId="97d7cf490dcea3f5" providerId="LiveId" clId="{5368EA41-C584-44A2-AB1F-49D1EDC8D834}" dt="2020-06-18T15:28:46.575" v="267" actId="20577"/>
        <pc:sldMkLst>
          <pc:docMk/>
          <pc:sldMk cId="4206706347" sldId="265"/>
        </pc:sldMkLst>
        <pc:graphicFrameChg chg="mod">
          <ac:chgData name="amanda conforti" userId="97d7cf490dcea3f5" providerId="LiveId" clId="{5368EA41-C584-44A2-AB1F-49D1EDC8D834}" dt="2020-06-18T15:28:46.575" v="267" actId="20577"/>
          <ac:graphicFrameMkLst>
            <pc:docMk/>
            <pc:sldMk cId="4206706347" sldId="265"/>
            <ac:graphicFrameMk id="14" creationId="{044C68F8-A6FB-4015-9E34-D5579D633CDD}"/>
          </ac:graphicFrameMkLst>
        </pc:graphicFrameChg>
      </pc:sldChg>
      <pc:sldChg chg="modSp mod">
        <pc:chgData name="amanda conforti" userId="97d7cf490dcea3f5" providerId="LiveId" clId="{5368EA41-C584-44A2-AB1F-49D1EDC8D834}" dt="2020-06-18T15:38:51.756" v="504" actId="1076"/>
        <pc:sldMkLst>
          <pc:docMk/>
          <pc:sldMk cId="991810921" sldId="267"/>
        </pc:sldMkLst>
        <pc:picChg chg="mod">
          <ac:chgData name="amanda conforti" userId="97d7cf490dcea3f5" providerId="LiveId" clId="{5368EA41-C584-44A2-AB1F-49D1EDC8D834}" dt="2020-06-18T15:38:51.756" v="504" actId="1076"/>
          <ac:picMkLst>
            <pc:docMk/>
            <pc:sldMk cId="991810921" sldId="267"/>
            <ac:picMk id="4" creationId="{4919ADD0-F5C9-4181-9FAB-036214CF0BBF}"/>
          </ac:picMkLst>
        </pc:picChg>
      </pc:sldChg>
    </pc:docChg>
  </pc:docChgLst>
</pc:chgInfo>
</file>

<file path=ppt/diagrams/colors1.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FD891F6C-C9B0-4B0C-B714-A4229358C954}" type="doc">
      <dgm:prSet loTypeId="urn:microsoft.com/office/officeart/2005/8/layout/hierarchy1" loCatId="hierarchy" qsTypeId="urn:microsoft.com/office/officeart/2005/8/quickstyle/simple1" qsCatId="simple" csTypeId="urn:microsoft.com/office/officeart/2005/8/colors/colorful2" csCatId="colorful" phldr="1"/>
      <dgm:spPr/>
      <dgm:t>
        <a:bodyPr/>
        <a:lstStyle/>
        <a:p>
          <a:endParaRPr lang="en-US"/>
        </a:p>
      </dgm:t>
    </dgm:pt>
    <dgm:pt modelId="{93C60A20-C343-4F84-B178-FD71081685CE}">
      <dgm:prSet/>
      <dgm:spPr/>
      <dgm:t>
        <a:bodyPr/>
        <a:lstStyle/>
        <a:p>
          <a:r>
            <a:rPr lang="en-US"/>
            <a:t>Azar took to the Great Gatsby because the novel conceded with Azar’s life such as the need to be free (Fitzgerald,1925).</a:t>
          </a:r>
        </a:p>
      </dgm:t>
    </dgm:pt>
    <dgm:pt modelId="{5F1DFAB7-7833-47DB-B510-2B69FB61639E}" type="parTrans" cxnId="{9406ADF7-6B60-41EA-8D02-6B651186E21E}">
      <dgm:prSet/>
      <dgm:spPr/>
      <dgm:t>
        <a:bodyPr/>
        <a:lstStyle/>
        <a:p>
          <a:endParaRPr lang="en-US"/>
        </a:p>
      </dgm:t>
    </dgm:pt>
    <dgm:pt modelId="{9F965AB8-C070-4727-98FA-45BDDC189D3A}" type="sibTrans" cxnId="{9406ADF7-6B60-41EA-8D02-6B651186E21E}">
      <dgm:prSet/>
      <dgm:spPr/>
      <dgm:t>
        <a:bodyPr/>
        <a:lstStyle/>
        <a:p>
          <a:endParaRPr lang="en-US"/>
        </a:p>
      </dgm:t>
    </dgm:pt>
    <dgm:pt modelId="{9FD73C48-048B-43FC-9434-6266ACB42E2D}">
      <dgm:prSet/>
      <dgm:spPr/>
      <dgm:t>
        <a:bodyPr/>
        <a:lstStyle/>
        <a:p>
          <a:r>
            <a:rPr lang="en-US" dirty="0"/>
            <a:t>Her students did not appreciate the book because of topics they found sins, like adultery. </a:t>
          </a:r>
        </a:p>
      </dgm:t>
    </dgm:pt>
    <dgm:pt modelId="{BBF946C2-6E1E-460E-AB02-2872754DD06F}" type="parTrans" cxnId="{07B848D6-3B86-4A01-BE1F-F9156FD12657}">
      <dgm:prSet/>
      <dgm:spPr/>
      <dgm:t>
        <a:bodyPr/>
        <a:lstStyle/>
        <a:p>
          <a:endParaRPr lang="en-US"/>
        </a:p>
      </dgm:t>
    </dgm:pt>
    <dgm:pt modelId="{439A9CCB-2C36-4AA8-9FFC-F7A57EDAC86A}" type="sibTrans" cxnId="{07B848D6-3B86-4A01-BE1F-F9156FD12657}">
      <dgm:prSet/>
      <dgm:spPr/>
      <dgm:t>
        <a:bodyPr/>
        <a:lstStyle/>
        <a:p>
          <a:endParaRPr lang="en-US"/>
        </a:p>
      </dgm:t>
    </dgm:pt>
    <dgm:pt modelId="{B2F64AF1-061F-4227-8184-0BE904D63475}" type="pres">
      <dgm:prSet presAssocID="{FD891F6C-C9B0-4B0C-B714-A4229358C954}" presName="hierChild1" presStyleCnt="0">
        <dgm:presLayoutVars>
          <dgm:chPref val="1"/>
          <dgm:dir/>
          <dgm:animOne val="branch"/>
          <dgm:animLvl val="lvl"/>
          <dgm:resizeHandles/>
        </dgm:presLayoutVars>
      </dgm:prSet>
      <dgm:spPr/>
    </dgm:pt>
    <dgm:pt modelId="{4F88F384-B2FE-4E7F-950A-2BF1E73A0553}" type="pres">
      <dgm:prSet presAssocID="{93C60A20-C343-4F84-B178-FD71081685CE}" presName="hierRoot1" presStyleCnt="0"/>
      <dgm:spPr/>
    </dgm:pt>
    <dgm:pt modelId="{7E9164CC-4222-4AB9-99E7-A520F52DCA07}" type="pres">
      <dgm:prSet presAssocID="{93C60A20-C343-4F84-B178-FD71081685CE}" presName="composite" presStyleCnt="0"/>
      <dgm:spPr/>
    </dgm:pt>
    <dgm:pt modelId="{7D389E87-ABBD-4ECC-937C-2A788DC846A3}" type="pres">
      <dgm:prSet presAssocID="{93C60A20-C343-4F84-B178-FD71081685CE}" presName="background" presStyleLbl="node0" presStyleIdx="0" presStyleCnt="2"/>
      <dgm:spPr/>
    </dgm:pt>
    <dgm:pt modelId="{351C4B86-2CC7-437B-85F1-D46994EC2E1F}" type="pres">
      <dgm:prSet presAssocID="{93C60A20-C343-4F84-B178-FD71081685CE}" presName="text" presStyleLbl="fgAcc0" presStyleIdx="0" presStyleCnt="2">
        <dgm:presLayoutVars>
          <dgm:chPref val="3"/>
        </dgm:presLayoutVars>
      </dgm:prSet>
      <dgm:spPr/>
    </dgm:pt>
    <dgm:pt modelId="{32953F14-92FE-4EA7-9F9C-710C48A6998F}" type="pres">
      <dgm:prSet presAssocID="{93C60A20-C343-4F84-B178-FD71081685CE}" presName="hierChild2" presStyleCnt="0"/>
      <dgm:spPr/>
    </dgm:pt>
    <dgm:pt modelId="{6549C26A-D7D1-4FB6-8943-E77D9B174274}" type="pres">
      <dgm:prSet presAssocID="{9FD73C48-048B-43FC-9434-6266ACB42E2D}" presName="hierRoot1" presStyleCnt="0"/>
      <dgm:spPr/>
    </dgm:pt>
    <dgm:pt modelId="{A68F0B24-6ADE-414E-8BC6-60415F778D75}" type="pres">
      <dgm:prSet presAssocID="{9FD73C48-048B-43FC-9434-6266ACB42E2D}" presName="composite" presStyleCnt="0"/>
      <dgm:spPr/>
    </dgm:pt>
    <dgm:pt modelId="{6272B3E1-6074-4186-9F33-9502FDB60C27}" type="pres">
      <dgm:prSet presAssocID="{9FD73C48-048B-43FC-9434-6266ACB42E2D}" presName="background" presStyleLbl="node0" presStyleIdx="1" presStyleCnt="2"/>
      <dgm:spPr/>
    </dgm:pt>
    <dgm:pt modelId="{1E40575A-AE69-4EEE-BA2F-23E60093FD14}" type="pres">
      <dgm:prSet presAssocID="{9FD73C48-048B-43FC-9434-6266ACB42E2D}" presName="text" presStyleLbl="fgAcc0" presStyleIdx="1" presStyleCnt="2">
        <dgm:presLayoutVars>
          <dgm:chPref val="3"/>
        </dgm:presLayoutVars>
      </dgm:prSet>
      <dgm:spPr/>
    </dgm:pt>
    <dgm:pt modelId="{98EBB8A0-FCE6-4C1C-92CE-69AE6C5D8224}" type="pres">
      <dgm:prSet presAssocID="{9FD73C48-048B-43FC-9434-6266ACB42E2D}" presName="hierChild2" presStyleCnt="0"/>
      <dgm:spPr/>
    </dgm:pt>
  </dgm:ptLst>
  <dgm:cxnLst>
    <dgm:cxn modelId="{5CB72110-5FD3-4DC8-987F-9776A51EA9AD}" type="presOf" srcId="{FD891F6C-C9B0-4B0C-B714-A4229358C954}" destId="{B2F64AF1-061F-4227-8184-0BE904D63475}" srcOrd="0" destOrd="0" presId="urn:microsoft.com/office/officeart/2005/8/layout/hierarchy1"/>
    <dgm:cxn modelId="{ACC97F55-9F78-4EBF-B3DC-A217A0660159}" type="presOf" srcId="{9FD73C48-048B-43FC-9434-6266ACB42E2D}" destId="{1E40575A-AE69-4EEE-BA2F-23E60093FD14}" srcOrd="0" destOrd="0" presId="urn:microsoft.com/office/officeart/2005/8/layout/hierarchy1"/>
    <dgm:cxn modelId="{07B848D6-3B86-4A01-BE1F-F9156FD12657}" srcId="{FD891F6C-C9B0-4B0C-B714-A4229358C954}" destId="{9FD73C48-048B-43FC-9434-6266ACB42E2D}" srcOrd="1" destOrd="0" parTransId="{BBF946C2-6E1E-460E-AB02-2872754DD06F}" sibTransId="{439A9CCB-2C36-4AA8-9FFC-F7A57EDAC86A}"/>
    <dgm:cxn modelId="{341F42EE-1146-4422-96E4-0C6A74B0445D}" type="presOf" srcId="{93C60A20-C343-4F84-B178-FD71081685CE}" destId="{351C4B86-2CC7-437B-85F1-D46994EC2E1F}" srcOrd="0" destOrd="0" presId="urn:microsoft.com/office/officeart/2005/8/layout/hierarchy1"/>
    <dgm:cxn modelId="{9406ADF7-6B60-41EA-8D02-6B651186E21E}" srcId="{FD891F6C-C9B0-4B0C-B714-A4229358C954}" destId="{93C60A20-C343-4F84-B178-FD71081685CE}" srcOrd="0" destOrd="0" parTransId="{5F1DFAB7-7833-47DB-B510-2B69FB61639E}" sibTransId="{9F965AB8-C070-4727-98FA-45BDDC189D3A}"/>
    <dgm:cxn modelId="{4E0B1C9D-5FFA-4CE7-AAAA-BB3DA66F8A2D}" type="presParOf" srcId="{B2F64AF1-061F-4227-8184-0BE904D63475}" destId="{4F88F384-B2FE-4E7F-950A-2BF1E73A0553}" srcOrd="0" destOrd="0" presId="urn:microsoft.com/office/officeart/2005/8/layout/hierarchy1"/>
    <dgm:cxn modelId="{F339850A-A227-4982-B20C-95F5DF28666D}" type="presParOf" srcId="{4F88F384-B2FE-4E7F-950A-2BF1E73A0553}" destId="{7E9164CC-4222-4AB9-99E7-A520F52DCA07}" srcOrd="0" destOrd="0" presId="urn:microsoft.com/office/officeart/2005/8/layout/hierarchy1"/>
    <dgm:cxn modelId="{D21C44F0-8106-49BB-A795-D7DD7EF72748}" type="presParOf" srcId="{7E9164CC-4222-4AB9-99E7-A520F52DCA07}" destId="{7D389E87-ABBD-4ECC-937C-2A788DC846A3}" srcOrd="0" destOrd="0" presId="urn:microsoft.com/office/officeart/2005/8/layout/hierarchy1"/>
    <dgm:cxn modelId="{0B8295FA-DC64-40C7-B91A-3110B6973988}" type="presParOf" srcId="{7E9164CC-4222-4AB9-99E7-A520F52DCA07}" destId="{351C4B86-2CC7-437B-85F1-D46994EC2E1F}" srcOrd="1" destOrd="0" presId="urn:microsoft.com/office/officeart/2005/8/layout/hierarchy1"/>
    <dgm:cxn modelId="{A1F40E2F-97AD-40AD-9E75-3B2D22750A6A}" type="presParOf" srcId="{4F88F384-B2FE-4E7F-950A-2BF1E73A0553}" destId="{32953F14-92FE-4EA7-9F9C-710C48A6998F}" srcOrd="1" destOrd="0" presId="urn:microsoft.com/office/officeart/2005/8/layout/hierarchy1"/>
    <dgm:cxn modelId="{491DE4F9-BD7A-49B3-BA13-BC6E3FD77F3E}" type="presParOf" srcId="{B2F64AF1-061F-4227-8184-0BE904D63475}" destId="{6549C26A-D7D1-4FB6-8943-E77D9B174274}" srcOrd="1" destOrd="0" presId="urn:microsoft.com/office/officeart/2005/8/layout/hierarchy1"/>
    <dgm:cxn modelId="{249CA575-3DC0-4C28-AF1A-5D26AF8D25EF}" type="presParOf" srcId="{6549C26A-D7D1-4FB6-8943-E77D9B174274}" destId="{A68F0B24-6ADE-414E-8BC6-60415F778D75}" srcOrd="0" destOrd="0" presId="urn:microsoft.com/office/officeart/2005/8/layout/hierarchy1"/>
    <dgm:cxn modelId="{F3D539A9-3CBC-48FE-9455-1B8A5A7BC31A}" type="presParOf" srcId="{A68F0B24-6ADE-414E-8BC6-60415F778D75}" destId="{6272B3E1-6074-4186-9F33-9502FDB60C27}" srcOrd="0" destOrd="0" presId="urn:microsoft.com/office/officeart/2005/8/layout/hierarchy1"/>
    <dgm:cxn modelId="{90480AA6-74A4-4F07-904E-74B623ED601D}" type="presParOf" srcId="{A68F0B24-6ADE-414E-8BC6-60415F778D75}" destId="{1E40575A-AE69-4EEE-BA2F-23E60093FD14}" srcOrd="1" destOrd="0" presId="urn:microsoft.com/office/officeart/2005/8/layout/hierarchy1"/>
    <dgm:cxn modelId="{23CFFFE8-F782-42AA-A033-14E023F5B626}" type="presParOf" srcId="{6549C26A-D7D1-4FB6-8943-E77D9B174274}" destId="{98EBB8A0-FCE6-4C1C-92CE-69AE6C5D8224}" srcOrd="1" destOrd="0" presId="urn:microsoft.com/office/officeart/2005/8/layout/hierarchy1"/>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D389E87-ABBD-4ECC-937C-2A788DC846A3}">
      <dsp:nvSpPr>
        <dsp:cNvPr id="0" name=""/>
        <dsp:cNvSpPr/>
      </dsp:nvSpPr>
      <dsp:spPr>
        <a:xfrm>
          <a:off x="134291" y="612"/>
          <a:ext cx="4332795" cy="2751325"/>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351C4B86-2CC7-437B-85F1-D46994EC2E1F}">
      <dsp:nvSpPr>
        <dsp:cNvPr id="0" name=""/>
        <dsp:cNvSpPr/>
      </dsp:nvSpPr>
      <dsp:spPr>
        <a:xfrm>
          <a:off x="615713" y="457963"/>
          <a:ext cx="4332795" cy="2751325"/>
        </a:xfrm>
        <a:prstGeom prst="roundRect">
          <a:avLst>
            <a:gd name="adj" fmla="val 10000"/>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10490" tIns="110490" rIns="110490" bIns="110490" numCol="1" spcCol="1270" anchor="ctr" anchorCtr="0">
          <a:noAutofit/>
        </a:bodyPr>
        <a:lstStyle/>
        <a:p>
          <a:pPr marL="0" lvl="0" indent="0" algn="ctr" defTabSz="1289050">
            <a:lnSpc>
              <a:spcPct val="90000"/>
            </a:lnSpc>
            <a:spcBef>
              <a:spcPct val="0"/>
            </a:spcBef>
            <a:spcAft>
              <a:spcPct val="35000"/>
            </a:spcAft>
            <a:buNone/>
          </a:pPr>
          <a:r>
            <a:rPr lang="en-US" sz="2900" kern="1200"/>
            <a:t>Azar took to the Great Gatsby because the novel conceded with Azar’s life such as the need to be free (Fitzgerald,1925).</a:t>
          </a:r>
        </a:p>
      </dsp:txBody>
      <dsp:txXfrm>
        <a:off x="696297" y="538547"/>
        <a:ext cx="4171627" cy="2590157"/>
      </dsp:txXfrm>
    </dsp:sp>
    <dsp:sp modelId="{6272B3E1-6074-4186-9F33-9502FDB60C27}">
      <dsp:nvSpPr>
        <dsp:cNvPr id="0" name=""/>
        <dsp:cNvSpPr/>
      </dsp:nvSpPr>
      <dsp:spPr>
        <a:xfrm>
          <a:off x="5429930" y="612"/>
          <a:ext cx="4332795" cy="2751325"/>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1E40575A-AE69-4EEE-BA2F-23E60093FD14}">
      <dsp:nvSpPr>
        <dsp:cNvPr id="0" name=""/>
        <dsp:cNvSpPr/>
      </dsp:nvSpPr>
      <dsp:spPr>
        <a:xfrm>
          <a:off x="5911352" y="457963"/>
          <a:ext cx="4332795" cy="2751325"/>
        </a:xfrm>
        <a:prstGeom prst="roundRect">
          <a:avLst>
            <a:gd name="adj" fmla="val 10000"/>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10490" tIns="110490" rIns="110490" bIns="110490" numCol="1" spcCol="1270" anchor="ctr" anchorCtr="0">
          <a:noAutofit/>
        </a:bodyPr>
        <a:lstStyle/>
        <a:p>
          <a:pPr marL="0" lvl="0" indent="0" algn="ctr" defTabSz="1289050">
            <a:lnSpc>
              <a:spcPct val="90000"/>
            </a:lnSpc>
            <a:spcBef>
              <a:spcPct val="0"/>
            </a:spcBef>
            <a:spcAft>
              <a:spcPct val="35000"/>
            </a:spcAft>
            <a:buNone/>
          </a:pPr>
          <a:r>
            <a:rPr lang="en-US" sz="2900" kern="1200" dirty="0"/>
            <a:t>Her students did not appreciate the book because of topics they found sins, like adultery. </a:t>
          </a:r>
        </a:p>
      </dsp:txBody>
      <dsp:txXfrm>
        <a:off x="5991936" y="538547"/>
        <a:ext cx="4171627" cy="2590157"/>
      </dsp:txXfrm>
    </dsp:sp>
  </dsp:spTree>
</dsp:drawing>
</file>

<file path=ppt/diagrams/layout1.xml><?xml version="1.0" encoding="utf-8"?>
<dgm:layoutDef xmlns:dgm="http://schemas.openxmlformats.org/drawingml/2006/diagram" xmlns:a="http://schemas.openxmlformats.org/drawingml/2006/main" uniqueId="urn:microsoft.com/office/officeart/2005/8/layout/hierarchy1">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dim" val="1D"/>
                    <dgm:param type="endSty" val="noArr"/>
                    <dgm:param type="connRout" val="bend"/>
                    <dgm:param type="bendPt" val="end"/>
                    <dgm:param type="begPts" val="bCtr"/>
                    <dgm:param type="endPts" val="tCtr"/>
                    <dgm:param type="srcNode" val="background"/>
                    <dgm:param type="dstNode" val="background2"/>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dim" val="1D"/>
                            <dgm:param type="endSty" val="noArr"/>
                            <dgm:param type="connRout" val="bend"/>
                            <dgm:param type="bendPt" val="end"/>
                            <dgm:param type="begPts" val="bCtr"/>
                            <dgm:param type="endPts" val="tCtr"/>
                            <dgm:param type="srcNode" val="background2"/>
                            <dgm:param type="dstNode" val="background3"/>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dim" val="1D"/>
                                        <dgm:param type="endSty" val="noArr"/>
                                        <dgm:param type="connRout" val="bend"/>
                                        <dgm:param type="bendPt" val="end"/>
                                        <dgm:param type="begPts" val="bCtr"/>
                                        <dgm:param type="endPts" val="tCtr"/>
                                        <dgm:param type="srcNode" val="background3"/>
                                        <dgm:param type="dstNode" val="background4"/>
                                      </dgm:alg>
                                    </dgm:if>
                                    <dgm:else name="Name26">
                                      <dgm:alg type="conn">
                                        <dgm:param type="dim" val="1D"/>
                                        <dgm:param type="endSty" val="noArr"/>
                                        <dgm:param type="connRout" val="bend"/>
                                        <dgm:param type="bendPt" val="end"/>
                                        <dgm:param type="begPts" val="bCtr"/>
                                        <dgm:param type="endPts" val="tCtr"/>
                                        <dgm:param type="srcNode" val="background4"/>
                                        <dgm:param type="dstNode" val="background4"/>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348E29-4DDF-4120-8FEC-9460F2CB2C66}"/>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6A93C054-31AA-4EA3-BA22-5F2012322471}"/>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1F4676A8-FD5F-4BFF-A5E9-4F7F7BC0CFBC}"/>
              </a:ext>
            </a:extLst>
          </p:cNvPr>
          <p:cNvSpPr>
            <a:spLocks noGrp="1"/>
          </p:cNvSpPr>
          <p:nvPr>
            <p:ph type="dt" sz="half" idx="10"/>
          </p:nvPr>
        </p:nvSpPr>
        <p:spPr/>
        <p:txBody>
          <a:bodyPr/>
          <a:lstStyle/>
          <a:p>
            <a:fld id="{4888E7B8-7678-4B0B-B6B8-FF675C34FAD0}" type="datetimeFigureOut">
              <a:rPr lang="en-US" smtClean="0"/>
              <a:t>6/18/2020</a:t>
            </a:fld>
            <a:endParaRPr lang="en-US"/>
          </a:p>
        </p:txBody>
      </p:sp>
      <p:sp>
        <p:nvSpPr>
          <p:cNvPr id="5" name="Footer Placeholder 4">
            <a:extLst>
              <a:ext uri="{FF2B5EF4-FFF2-40B4-BE49-F238E27FC236}">
                <a16:creationId xmlns:a16="http://schemas.microsoft.com/office/drawing/2014/main" id="{F1830615-BB86-468A-AF38-626DF57D65D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001F159-6BBA-422E-ADD5-25DE6C514A52}"/>
              </a:ext>
            </a:extLst>
          </p:cNvPr>
          <p:cNvSpPr>
            <a:spLocks noGrp="1"/>
          </p:cNvSpPr>
          <p:nvPr>
            <p:ph type="sldNum" sz="quarter" idx="12"/>
          </p:nvPr>
        </p:nvSpPr>
        <p:spPr/>
        <p:txBody>
          <a:bodyPr/>
          <a:lstStyle/>
          <a:p>
            <a:fld id="{778E64F2-8CEA-4C1B-9A0F-D1F59766E379}" type="slidenum">
              <a:rPr lang="en-US" smtClean="0"/>
              <a:t>‹#›</a:t>
            </a:fld>
            <a:endParaRPr lang="en-US"/>
          </a:p>
        </p:txBody>
      </p:sp>
    </p:spTree>
    <p:extLst>
      <p:ext uri="{BB962C8B-B14F-4D97-AF65-F5344CB8AC3E}">
        <p14:creationId xmlns:p14="http://schemas.microsoft.com/office/powerpoint/2010/main" val="447329945"/>
      </p:ext>
    </p:extLst>
  </p:cSld>
  <p:clrMapOvr>
    <a:masterClrMapping/>
  </p:clrMapOvr>
  <mc:AlternateContent xmlns:mc="http://schemas.openxmlformats.org/markup-compatibility/2006" xmlns:p14="http://schemas.microsoft.com/office/powerpoint/2010/main">
    <mc:Choice Requires="p14">
      <p:transition spd="slow" p14:dur="2250" advTm="3000">
        <p:push dir="u"/>
      </p:transition>
    </mc:Choice>
    <mc:Fallback xmlns="">
      <p:transition spd="slow" advTm="3000">
        <p:push dir="u"/>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500AF4-E89C-4F21-95D6-389CF0677EFE}"/>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4972DACC-9455-4B4B-B5AB-6048D69E5986}"/>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F029DE2-9482-4A07-8CF6-084C0DC69538}"/>
              </a:ext>
            </a:extLst>
          </p:cNvPr>
          <p:cNvSpPr>
            <a:spLocks noGrp="1"/>
          </p:cNvSpPr>
          <p:nvPr>
            <p:ph type="dt" sz="half" idx="10"/>
          </p:nvPr>
        </p:nvSpPr>
        <p:spPr/>
        <p:txBody>
          <a:bodyPr/>
          <a:lstStyle/>
          <a:p>
            <a:fld id="{4888E7B8-7678-4B0B-B6B8-FF675C34FAD0}" type="datetimeFigureOut">
              <a:rPr lang="en-US" smtClean="0"/>
              <a:t>6/18/2020</a:t>
            </a:fld>
            <a:endParaRPr lang="en-US"/>
          </a:p>
        </p:txBody>
      </p:sp>
      <p:sp>
        <p:nvSpPr>
          <p:cNvPr id="5" name="Footer Placeholder 4">
            <a:extLst>
              <a:ext uri="{FF2B5EF4-FFF2-40B4-BE49-F238E27FC236}">
                <a16:creationId xmlns:a16="http://schemas.microsoft.com/office/drawing/2014/main" id="{237AD3A1-017A-4647-A011-3DFD79F689C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22D1BB5-B2CA-4139-A798-13DBFB9ECD11}"/>
              </a:ext>
            </a:extLst>
          </p:cNvPr>
          <p:cNvSpPr>
            <a:spLocks noGrp="1"/>
          </p:cNvSpPr>
          <p:nvPr>
            <p:ph type="sldNum" sz="quarter" idx="12"/>
          </p:nvPr>
        </p:nvSpPr>
        <p:spPr/>
        <p:txBody>
          <a:bodyPr/>
          <a:lstStyle/>
          <a:p>
            <a:fld id="{778E64F2-8CEA-4C1B-9A0F-D1F59766E379}" type="slidenum">
              <a:rPr lang="en-US" smtClean="0"/>
              <a:t>‹#›</a:t>
            </a:fld>
            <a:endParaRPr lang="en-US"/>
          </a:p>
        </p:txBody>
      </p:sp>
    </p:spTree>
    <p:extLst>
      <p:ext uri="{BB962C8B-B14F-4D97-AF65-F5344CB8AC3E}">
        <p14:creationId xmlns:p14="http://schemas.microsoft.com/office/powerpoint/2010/main" val="2353552209"/>
      </p:ext>
    </p:extLst>
  </p:cSld>
  <p:clrMapOvr>
    <a:masterClrMapping/>
  </p:clrMapOvr>
  <mc:AlternateContent xmlns:mc="http://schemas.openxmlformats.org/markup-compatibility/2006" xmlns:p14="http://schemas.microsoft.com/office/powerpoint/2010/main">
    <mc:Choice Requires="p14">
      <p:transition spd="slow" p14:dur="2250" advTm="3000">
        <p:push dir="u"/>
      </p:transition>
    </mc:Choice>
    <mc:Fallback xmlns="">
      <p:transition spd="slow" advTm="3000">
        <p:push dir="u"/>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95392A-555D-4749-AECD-DAC920916225}"/>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A1FD0177-1214-4721-8954-B21804712A9B}"/>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6B34C4DA-FF45-4373-9E83-38C9404BFD47}"/>
              </a:ext>
            </a:extLst>
          </p:cNvPr>
          <p:cNvSpPr>
            <a:spLocks noGrp="1"/>
          </p:cNvSpPr>
          <p:nvPr>
            <p:ph type="dt" sz="half" idx="10"/>
          </p:nvPr>
        </p:nvSpPr>
        <p:spPr/>
        <p:txBody>
          <a:bodyPr/>
          <a:lstStyle/>
          <a:p>
            <a:fld id="{4888E7B8-7678-4B0B-B6B8-FF675C34FAD0}" type="datetimeFigureOut">
              <a:rPr lang="en-US" smtClean="0"/>
              <a:t>6/18/2020</a:t>
            </a:fld>
            <a:endParaRPr lang="en-US"/>
          </a:p>
        </p:txBody>
      </p:sp>
      <p:sp>
        <p:nvSpPr>
          <p:cNvPr id="5" name="Footer Placeholder 4">
            <a:extLst>
              <a:ext uri="{FF2B5EF4-FFF2-40B4-BE49-F238E27FC236}">
                <a16:creationId xmlns:a16="http://schemas.microsoft.com/office/drawing/2014/main" id="{E5B2C54D-42FF-4AEA-BA01-19B8729CAF7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CFC2F6E-4E18-43D0-A661-1701E4C6D23D}"/>
              </a:ext>
            </a:extLst>
          </p:cNvPr>
          <p:cNvSpPr>
            <a:spLocks noGrp="1"/>
          </p:cNvSpPr>
          <p:nvPr>
            <p:ph type="sldNum" sz="quarter" idx="12"/>
          </p:nvPr>
        </p:nvSpPr>
        <p:spPr/>
        <p:txBody>
          <a:bodyPr/>
          <a:lstStyle/>
          <a:p>
            <a:fld id="{778E64F2-8CEA-4C1B-9A0F-D1F59766E379}" type="slidenum">
              <a:rPr lang="en-US" smtClean="0"/>
              <a:t>‹#›</a:t>
            </a:fld>
            <a:endParaRPr lang="en-US"/>
          </a:p>
        </p:txBody>
      </p:sp>
    </p:spTree>
    <p:extLst>
      <p:ext uri="{BB962C8B-B14F-4D97-AF65-F5344CB8AC3E}">
        <p14:creationId xmlns:p14="http://schemas.microsoft.com/office/powerpoint/2010/main" val="46913865"/>
      </p:ext>
    </p:extLst>
  </p:cSld>
  <p:clrMapOvr>
    <a:masterClrMapping/>
  </p:clrMapOvr>
  <mc:AlternateContent xmlns:mc="http://schemas.openxmlformats.org/markup-compatibility/2006" xmlns:p14="http://schemas.microsoft.com/office/powerpoint/2010/main">
    <mc:Choice Requires="p14">
      <p:transition spd="slow" p14:dur="2250" advTm="3000">
        <p:push dir="u"/>
      </p:transition>
    </mc:Choice>
    <mc:Fallback xmlns="">
      <p:transition spd="slow" advTm="3000">
        <p:push dir="u"/>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E9AA64-7A35-470B-9813-19F060BC3CD5}"/>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DBF53D3A-DDEF-42F2-B0F6-CAF46CE2373C}"/>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A61C00C9-5EC2-4AEF-9DCC-309789E400A7}"/>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ED37673A-35D3-4F83-8B01-F9F8C9F7CA2F}"/>
              </a:ext>
            </a:extLst>
          </p:cNvPr>
          <p:cNvSpPr>
            <a:spLocks noGrp="1"/>
          </p:cNvSpPr>
          <p:nvPr>
            <p:ph type="dt" sz="half" idx="10"/>
          </p:nvPr>
        </p:nvSpPr>
        <p:spPr/>
        <p:txBody>
          <a:bodyPr/>
          <a:lstStyle/>
          <a:p>
            <a:fld id="{4888E7B8-7678-4B0B-B6B8-FF675C34FAD0}" type="datetimeFigureOut">
              <a:rPr lang="en-US" smtClean="0"/>
              <a:t>6/18/2020</a:t>
            </a:fld>
            <a:endParaRPr lang="en-US"/>
          </a:p>
        </p:txBody>
      </p:sp>
      <p:sp>
        <p:nvSpPr>
          <p:cNvPr id="6" name="Footer Placeholder 5">
            <a:extLst>
              <a:ext uri="{FF2B5EF4-FFF2-40B4-BE49-F238E27FC236}">
                <a16:creationId xmlns:a16="http://schemas.microsoft.com/office/drawing/2014/main" id="{BA4732F6-D9B2-4653-9830-DABD4B43D2B0}"/>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99C9A269-F684-4B50-B39D-19021638A42C}"/>
              </a:ext>
            </a:extLst>
          </p:cNvPr>
          <p:cNvSpPr>
            <a:spLocks noGrp="1"/>
          </p:cNvSpPr>
          <p:nvPr>
            <p:ph type="sldNum" sz="quarter" idx="12"/>
          </p:nvPr>
        </p:nvSpPr>
        <p:spPr/>
        <p:txBody>
          <a:bodyPr/>
          <a:lstStyle/>
          <a:p>
            <a:fld id="{778E64F2-8CEA-4C1B-9A0F-D1F59766E379}" type="slidenum">
              <a:rPr lang="en-US" smtClean="0"/>
              <a:t>‹#›</a:t>
            </a:fld>
            <a:endParaRPr lang="en-US"/>
          </a:p>
        </p:txBody>
      </p:sp>
    </p:spTree>
    <p:extLst>
      <p:ext uri="{BB962C8B-B14F-4D97-AF65-F5344CB8AC3E}">
        <p14:creationId xmlns:p14="http://schemas.microsoft.com/office/powerpoint/2010/main" val="1727823554"/>
      </p:ext>
    </p:extLst>
  </p:cSld>
  <p:clrMapOvr>
    <a:masterClrMapping/>
  </p:clrMapOvr>
  <mc:AlternateContent xmlns:mc="http://schemas.openxmlformats.org/markup-compatibility/2006" xmlns:p14="http://schemas.microsoft.com/office/powerpoint/2010/main">
    <mc:Choice Requires="p14">
      <p:transition spd="slow" p14:dur="2250" advTm="3000">
        <p:push dir="u"/>
      </p:transition>
    </mc:Choice>
    <mc:Fallback xmlns="">
      <p:transition spd="slow" advTm="3000">
        <p:push dir="u"/>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145AAF-2260-4D4E-9A02-7B866D2ACA8A}"/>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51315A23-48C7-4D5D-A086-7E76BEA8A72F}"/>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5B695FD1-374A-4F92-A34E-775E6393F388}"/>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6162A9FE-BFAB-4986-8AD1-1B938845BE47}"/>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C03019B5-434E-4555-AA28-EBD20106990C}"/>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7B1B9D89-4517-400B-A33C-B047429C28A9}"/>
              </a:ext>
            </a:extLst>
          </p:cNvPr>
          <p:cNvSpPr>
            <a:spLocks noGrp="1"/>
          </p:cNvSpPr>
          <p:nvPr>
            <p:ph type="dt" sz="half" idx="10"/>
          </p:nvPr>
        </p:nvSpPr>
        <p:spPr/>
        <p:txBody>
          <a:bodyPr/>
          <a:lstStyle/>
          <a:p>
            <a:fld id="{4888E7B8-7678-4B0B-B6B8-FF675C34FAD0}" type="datetimeFigureOut">
              <a:rPr lang="en-US" smtClean="0"/>
              <a:t>6/18/2020</a:t>
            </a:fld>
            <a:endParaRPr lang="en-US"/>
          </a:p>
        </p:txBody>
      </p:sp>
      <p:sp>
        <p:nvSpPr>
          <p:cNvPr id="8" name="Footer Placeholder 7">
            <a:extLst>
              <a:ext uri="{FF2B5EF4-FFF2-40B4-BE49-F238E27FC236}">
                <a16:creationId xmlns:a16="http://schemas.microsoft.com/office/drawing/2014/main" id="{E2F0C91C-1FDB-4C43-850C-085B03C057A6}"/>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75730AA3-353C-45AF-BFE0-941182803C6E}"/>
              </a:ext>
            </a:extLst>
          </p:cNvPr>
          <p:cNvSpPr>
            <a:spLocks noGrp="1"/>
          </p:cNvSpPr>
          <p:nvPr>
            <p:ph type="sldNum" sz="quarter" idx="12"/>
          </p:nvPr>
        </p:nvSpPr>
        <p:spPr/>
        <p:txBody>
          <a:bodyPr/>
          <a:lstStyle/>
          <a:p>
            <a:fld id="{778E64F2-8CEA-4C1B-9A0F-D1F59766E379}" type="slidenum">
              <a:rPr lang="en-US" smtClean="0"/>
              <a:t>‹#›</a:t>
            </a:fld>
            <a:endParaRPr lang="en-US"/>
          </a:p>
        </p:txBody>
      </p:sp>
    </p:spTree>
    <p:extLst>
      <p:ext uri="{BB962C8B-B14F-4D97-AF65-F5344CB8AC3E}">
        <p14:creationId xmlns:p14="http://schemas.microsoft.com/office/powerpoint/2010/main" val="3016102393"/>
      </p:ext>
    </p:extLst>
  </p:cSld>
  <p:clrMapOvr>
    <a:masterClrMapping/>
  </p:clrMapOvr>
  <mc:AlternateContent xmlns:mc="http://schemas.openxmlformats.org/markup-compatibility/2006" xmlns:p14="http://schemas.microsoft.com/office/powerpoint/2010/main">
    <mc:Choice Requires="p14">
      <p:transition spd="slow" p14:dur="2250" advTm="3000">
        <p:push dir="u"/>
      </p:transition>
    </mc:Choice>
    <mc:Fallback xmlns="">
      <p:transition spd="slow" advTm="3000">
        <p:push dir="u"/>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D6404F-41C4-489A-94A2-F0EE723209A2}"/>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C1DF4E1B-A809-4652-AEF3-B558D7A370E1}"/>
              </a:ext>
            </a:extLst>
          </p:cNvPr>
          <p:cNvSpPr>
            <a:spLocks noGrp="1"/>
          </p:cNvSpPr>
          <p:nvPr>
            <p:ph type="dt" sz="half" idx="10"/>
          </p:nvPr>
        </p:nvSpPr>
        <p:spPr/>
        <p:txBody>
          <a:bodyPr/>
          <a:lstStyle/>
          <a:p>
            <a:fld id="{4888E7B8-7678-4B0B-B6B8-FF675C34FAD0}" type="datetimeFigureOut">
              <a:rPr lang="en-US" smtClean="0"/>
              <a:t>6/18/2020</a:t>
            </a:fld>
            <a:endParaRPr lang="en-US"/>
          </a:p>
        </p:txBody>
      </p:sp>
      <p:sp>
        <p:nvSpPr>
          <p:cNvPr id="4" name="Footer Placeholder 3">
            <a:extLst>
              <a:ext uri="{FF2B5EF4-FFF2-40B4-BE49-F238E27FC236}">
                <a16:creationId xmlns:a16="http://schemas.microsoft.com/office/drawing/2014/main" id="{F01998E2-BA2D-4564-9E7D-0E7B8267DF86}"/>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BDEEF0FB-D7C8-4EB1-BBF2-8E65AD9CC190}"/>
              </a:ext>
            </a:extLst>
          </p:cNvPr>
          <p:cNvSpPr>
            <a:spLocks noGrp="1"/>
          </p:cNvSpPr>
          <p:nvPr>
            <p:ph type="sldNum" sz="quarter" idx="12"/>
          </p:nvPr>
        </p:nvSpPr>
        <p:spPr/>
        <p:txBody>
          <a:bodyPr/>
          <a:lstStyle/>
          <a:p>
            <a:fld id="{778E64F2-8CEA-4C1B-9A0F-D1F59766E379}" type="slidenum">
              <a:rPr lang="en-US" smtClean="0"/>
              <a:t>‹#›</a:t>
            </a:fld>
            <a:endParaRPr lang="en-US"/>
          </a:p>
        </p:txBody>
      </p:sp>
    </p:spTree>
    <p:extLst>
      <p:ext uri="{BB962C8B-B14F-4D97-AF65-F5344CB8AC3E}">
        <p14:creationId xmlns:p14="http://schemas.microsoft.com/office/powerpoint/2010/main" val="3106128658"/>
      </p:ext>
    </p:extLst>
  </p:cSld>
  <p:clrMapOvr>
    <a:masterClrMapping/>
  </p:clrMapOvr>
  <mc:AlternateContent xmlns:mc="http://schemas.openxmlformats.org/markup-compatibility/2006" xmlns:p14="http://schemas.microsoft.com/office/powerpoint/2010/main">
    <mc:Choice Requires="p14">
      <p:transition spd="slow" p14:dur="2250" advTm="3000">
        <p:push dir="u"/>
      </p:transition>
    </mc:Choice>
    <mc:Fallback xmlns="">
      <p:transition spd="slow" advTm="3000">
        <p:push dir="u"/>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A07857C9-85C8-48B0-893E-5FC3C48FD05E}"/>
              </a:ext>
            </a:extLst>
          </p:cNvPr>
          <p:cNvSpPr>
            <a:spLocks noGrp="1"/>
          </p:cNvSpPr>
          <p:nvPr>
            <p:ph type="dt" sz="half" idx="10"/>
          </p:nvPr>
        </p:nvSpPr>
        <p:spPr/>
        <p:txBody>
          <a:bodyPr/>
          <a:lstStyle/>
          <a:p>
            <a:fld id="{4888E7B8-7678-4B0B-B6B8-FF675C34FAD0}" type="datetimeFigureOut">
              <a:rPr lang="en-US" smtClean="0"/>
              <a:t>6/18/2020</a:t>
            </a:fld>
            <a:endParaRPr lang="en-US"/>
          </a:p>
        </p:txBody>
      </p:sp>
      <p:sp>
        <p:nvSpPr>
          <p:cNvPr id="3" name="Footer Placeholder 2">
            <a:extLst>
              <a:ext uri="{FF2B5EF4-FFF2-40B4-BE49-F238E27FC236}">
                <a16:creationId xmlns:a16="http://schemas.microsoft.com/office/drawing/2014/main" id="{E67C51FC-B7DA-44CF-8AF7-65539DB3B9BF}"/>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319DB792-61FF-43A5-9C28-C78340CF6D83}"/>
              </a:ext>
            </a:extLst>
          </p:cNvPr>
          <p:cNvSpPr>
            <a:spLocks noGrp="1"/>
          </p:cNvSpPr>
          <p:nvPr>
            <p:ph type="sldNum" sz="quarter" idx="12"/>
          </p:nvPr>
        </p:nvSpPr>
        <p:spPr/>
        <p:txBody>
          <a:bodyPr/>
          <a:lstStyle/>
          <a:p>
            <a:fld id="{778E64F2-8CEA-4C1B-9A0F-D1F59766E379}" type="slidenum">
              <a:rPr lang="en-US" smtClean="0"/>
              <a:t>‹#›</a:t>
            </a:fld>
            <a:endParaRPr lang="en-US"/>
          </a:p>
        </p:txBody>
      </p:sp>
    </p:spTree>
    <p:extLst>
      <p:ext uri="{BB962C8B-B14F-4D97-AF65-F5344CB8AC3E}">
        <p14:creationId xmlns:p14="http://schemas.microsoft.com/office/powerpoint/2010/main" val="1678537180"/>
      </p:ext>
    </p:extLst>
  </p:cSld>
  <p:clrMapOvr>
    <a:masterClrMapping/>
  </p:clrMapOvr>
  <mc:AlternateContent xmlns:mc="http://schemas.openxmlformats.org/markup-compatibility/2006" xmlns:p14="http://schemas.microsoft.com/office/powerpoint/2010/main">
    <mc:Choice Requires="p14">
      <p:transition spd="slow" p14:dur="2250" advTm="3000">
        <p:push dir="u"/>
      </p:transition>
    </mc:Choice>
    <mc:Fallback xmlns="">
      <p:transition spd="slow" advTm="3000">
        <p:push dir="u"/>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5A9783-E1C7-4BFC-8672-113F4D6E85DF}"/>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D451DBA4-22F3-45D8-9AD2-13371FB30358}"/>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EA34CF90-A31E-4BBF-AF53-75083252266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529FC01B-D854-4FAD-997C-3B6EEC9FF887}"/>
              </a:ext>
            </a:extLst>
          </p:cNvPr>
          <p:cNvSpPr>
            <a:spLocks noGrp="1"/>
          </p:cNvSpPr>
          <p:nvPr>
            <p:ph type="dt" sz="half" idx="10"/>
          </p:nvPr>
        </p:nvSpPr>
        <p:spPr/>
        <p:txBody>
          <a:bodyPr/>
          <a:lstStyle/>
          <a:p>
            <a:fld id="{4888E7B8-7678-4B0B-B6B8-FF675C34FAD0}" type="datetimeFigureOut">
              <a:rPr lang="en-US" smtClean="0"/>
              <a:t>6/18/2020</a:t>
            </a:fld>
            <a:endParaRPr lang="en-US"/>
          </a:p>
        </p:txBody>
      </p:sp>
      <p:sp>
        <p:nvSpPr>
          <p:cNvPr id="6" name="Footer Placeholder 5">
            <a:extLst>
              <a:ext uri="{FF2B5EF4-FFF2-40B4-BE49-F238E27FC236}">
                <a16:creationId xmlns:a16="http://schemas.microsoft.com/office/drawing/2014/main" id="{E28B113E-8104-436D-A614-10812E52B066}"/>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68B299D7-A3C8-4123-A1BB-971CE1A87611}"/>
              </a:ext>
            </a:extLst>
          </p:cNvPr>
          <p:cNvSpPr>
            <a:spLocks noGrp="1"/>
          </p:cNvSpPr>
          <p:nvPr>
            <p:ph type="sldNum" sz="quarter" idx="12"/>
          </p:nvPr>
        </p:nvSpPr>
        <p:spPr/>
        <p:txBody>
          <a:bodyPr/>
          <a:lstStyle/>
          <a:p>
            <a:fld id="{778E64F2-8CEA-4C1B-9A0F-D1F59766E379}" type="slidenum">
              <a:rPr lang="en-US" smtClean="0"/>
              <a:t>‹#›</a:t>
            </a:fld>
            <a:endParaRPr lang="en-US"/>
          </a:p>
        </p:txBody>
      </p:sp>
    </p:spTree>
    <p:extLst>
      <p:ext uri="{BB962C8B-B14F-4D97-AF65-F5344CB8AC3E}">
        <p14:creationId xmlns:p14="http://schemas.microsoft.com/office/powerpoint/2010/main" val="1580895005"/>
      </p:ext>
    </p:extLst>
  </p:cSld>
  <p:clrMapOvr>
    <a:masterClrMapping/>
  </p:clrMapOvr>
  <mc:AlternateContent xmlns:mc="http://schemas.openxmlformats.org/markup-compatibility/2006" xmlns:p14="http://schemas.microsoft.com/office/powerpoint/2010/main">
    <mc:Choice Requires="p14">
      <p:transition spd="slow" p14:dur="2250" advTm="3000">
        <p:push dir="u"/>
      </p:transition>
    </mc:Choice>
    <mc:Fallback xmlns="">
      <p:transition spd="slow" advTm="3000">
        <p:push dir="u"/>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78DE0F-F8F6-4135-A862-4FAD396B0C47}"/>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17D07007-3530-46E6-B717-CB270008354A}"/>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BD5912E4-2A04-4E09-83A0-F8FF6E5FE67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A4E1DE67-DC78-4A5E-AB1A-3E687BCF55F8}"/>
              </a:ext>
            </a:extLst>
          </p:cNvPr>
          <p:cNvSpPr>
            <a:spLocks noGrp="1"/>
          </p:cNvSpPr>
          <p:nvPr>
            <p:ph type="dt" sz="half" idx="10"/>
          </p:nvPr>
        </p:nvSpPr>
        <p:spPr/>
        <p:txBody>
          <a:bodyPr/>
          <a:lstStyle/>
          <a:p>
            <a:fld id="{4888E7B8-7678-4B0B-B6B8-FF675C34FAD0}" type="datetimeFigureOut">
              <a:rPr lang="en-US" smtClean="0"/>
              <a:t>6/18/2020</a:t>
            </a:fld>
            <a:endParaRPr lang="en-US"/>
          </a:p>
        </p:txBody>
      </p:sp>
      <p:sp>
        <p:nvSpPr>
          <p:cNvPr id="6" name="Footer Placeholder 5">
            <a:extLst>
              <a:ext uri="{FF2B5EF4-FFF2-40B4-BE49-F238E27FC236}">
                <a16:creationId xmlns:a16="http://schemas.microsoft.com/office/drawing/2014/main" id="{08ABC97F-E48B-4683-8D46-D7EA5E14B6C6}"/>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8BF31A92-B5C8-4576-AA60-05EFCB7D145E}"/>
              </a:ext>
            </a:extLst>
          </p:cNvPr>
          <p:cNvSpPr>
            <a:spLocks noGrp="1"/>
          </p:cNvSpPr>
          <p:nvPr>
            <p:ph type="sldNum" sz="quarter" idx="12"/>
          </p:nvPr>
        </p:nvSpPr>
        <p:spPr/>
        <p:txBody>
          <a:bodyPr/>
          <a:lstStyle/>
          <a:p>
            <a:fld id="{778E64F2-8CEA-4C1B-9A0F-D1F59766E379}" type="slidenum">
              <a:rPr lang="en-US" smtClean="0"/>
              <a:t>‹#›</a:t>
            </a:fld>
            <a:endParaRPr lang="en-US"/>
          </a:p>
        </p:txBody>
      </p:sp>
    </p:spTree>
    <p:extLst>
      <p:ext uri="{BB962C8B-B14F-4D97-AF65-F5344CB8AC3E}">
        <p14:creationId xmlns:p14="http://schemas.microsoft.com/office/powerpoint/2010/main" val="1371106492"/>
      </p:ext>
    </p:extLst>
  </p:cSld>
  <p:clrMapOvr>
    <a:masterClrMapping/>
  </p:clrMapOvr>
  <mc:AlternateContent xmlns:mc="http://schemas.openxmlformats.org/markup-compatibility/2006" xmlns:p14="http://schemas.microsoft.com/office/powerpoint/2010/main">
    <mc:Choice Requires="p14">
      <p:transition spd="slow" p14:dur="2250" advTm="3000">
        <p:push dir="u"/>
      </p:transition>
    </mc:Choice>
    <mc:Fallback xmlns="">
      <p:transition spd="slow" advTm="3000">
        <p:push dir="u"/>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86ECEC-4BA7-4A7A-B170-0C409CDCD3E1}"/>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EF8EC8E9-E4BA-4052-8342-028802B68442}"/>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3C9F2B5-D5CB-4B34-9028-8450ABA23216}"/>
              </a:ext>
            </a:extLst>
          </p:cNvPr>
          <p:cNvSpPr>
            <a:spLocks noGrp="1"/>
          </p:cNvSpPr>
          <p:nvPr>
            <p:ph type="dt" sz="half" idx="10"/>
          </p:nvPr>
        </p:nvSpPr>
        <p:spPr/>
        <p:txBody>
          <a:bodyPr/>
          <a:lstStyle/>
          <a:p>
            <a:fld id="{4888E7B8-7678-4B0B-B6B8-FF675C34FAD0}" type="datetimeFigureOut">
              <a:rPr lang="en-US" smtClean="0"/>
              <a:t>6/18/2020</a:t>
            </a:fld>
            <a:endParaRPr lang="en-US"/>
          </a:p>
        </p:txBody>
      </p:sp>
      <p:sp>
        <p:nvSpPr>
          <p:cNvPr id="5" name="Footer Placeholder 4">
            <a:extLst>
              <a:ext uri="{FF2B5EF4-FFF2-40B4-BE49-F238E27FC236}">
                <a16:creationId xmlns:a16="http://schemas.microsoft.com/office/drawing/2014/main" id="{6678688E-EFF3-44BB-9388-D4B69FC5BA7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303D785-96F3-4FD6-B5D1-040EEFE241E4}"/>
              </a:ext>
            </a:extLst>
          </p:cNvPr>
          <p:cNvSpPr>
            <a:spLocks noGrp="1"/>
          </p:cNvSpPr>
          <p:nvPr>
            <p:ph type="sldNum" sz="quarter" idx="12"/>
          </p:nvPr>
        </p:nvSpPr>
        <p:spPr/>
        <p:txBody>
          <a:bodyPr/>
          <a:lstStyle/>
          <a:p>
            <a:fld id="{778E64F2-8CEA-4C1B-9A0F-D1F59766E379}" type="slidenum">
              <a:rPr lang="en-US" smtClean="0"/>
              <a:t>‹#›</a:t>
            </a:fld>
            <a:endParaRPr lang="en-US"/>
          </a:p>
        </p:txBody>
      </p:sp>
    </p:spTree>
    <p:extLst>
      <p:ext uri="{BB962C8B-B14F-4D97-AF65-F5344CB8AC3E}">
        <p14:creationId xmlns:p14="http://schemas.microsoft.com/office/powerpoint/2010/main" val="1490432504"/>
      </p:ext>
    </p:extLst>
  </p:cSld>
  <p:clrMapOvr>
    <a:masterClrMapping/>
  </p:clrMapOvr>
  <mc:AlternateContent xmlns:mc="http://schemas.openxmlformats.org/markup-compatibility/2006" xmlns:p14="http://schemas.microsoft.com/office/powerpoint/2010/main">
    <mc:Choice Requires="p14">
      <p:transition spd="slow" p14:dur="2250" advTm="3000">
        <p:push dir="u"/>
      </p:transition>
    </mc:Choice>
    <mc:Fallback xmlns="">
      <p:transition spd="slow" advTm="3000">
        <p:push dir="u"/>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39A57C99-F8CE-4289-B690-CCA3E6036F05}"/>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3A5CBDE1-65E4-48E9-81AF-D6CD15AB581C}"/>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2963A94-12F6-4765-B3F0-AD4ACA2C87AA}"/>
              </a:ext>
            </a:extLst>
          </p:cNvPr>
          <p:cNvSpPr>
            <a:spLocks noGrp="1"/>
          </p:cNvSpPr>
          <p:nvPr>
            <p:ph type="dt" sz="half" idx="10"/>
          </p:nvPr>
        </p:nvSpPr>
        <p:spPr/>
        <p:txBody>
          <a:bodyPr/>
          <a:lstStyle/>
          <a:p>
            <a:fld id="{4888E7B8-7678-4B0B-B6B8-FF675C34FAD0}" type="datetimeFigureOut">
              <a:rPr lang="en-US" smtClean="0"/>
              <a:t>6/18/2020</a:t>
            </a:fld>
            <a:endParaRPr lang="en-US"/>
          </a:p>
        </p:txBody>
      </p:sp>
      <p:sp>
        <p:nvSpPr>
          <p:cNvPr id="5" name="Footer Placeholder 4">
            <a:extLst>
              <a:ext uri="{FF2B5EF4-FFF2-40B4-BE49-F238E27FC236}">
                <a16:creationId xmlns:a16="http://schemas.microsoft.com/office/drawing/2014/main" id="{64E23690-ADEF-4B17-8964-94C258AE7CE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3503950-4775-4D10-B796-F0C297DC10CA}"/>
              </a:ext>
            </a:extLst>
          </p:cNvPr>
          <p:cNvSpPr>
            <a:spLocks noGrp="1"/>
          </p:cNvSpPr>
          <p:nvPr>
            <p:ph type="sldNum" sz="quarter" idx="12"/>
          </p:nvPr>
        </p:nvSpPr>
        <p:spPr/>
        <p:txBody>
          <a:bodyPr/>
          <a:lstStyle/>
          <a:p>
            <a:fld id="{778E64F2-8CEA-4C1B-9A0F-D1F59766E379}" type="slidenum">
              <a:rPr lang="en-US" smtClean="0"/>
              <a:t>‹#›</a:t>
            </a:fld>
            <a:endParaRPr lang="en-US"/>
          </a:p>
        </p:txBody>
      </p:sp>
    </p:spTree>
    <p:extLst>
      <p:ext uri="{BB962C8B-B14F-4D97-AF65-F5344CB8AC3E}">
        <p14:creationId xmlns:p14="http://schemas.microsoft.com/office/powerpoint/2010/main" val="1904712294"/>
      </p:ext>
    </p:extLst>
  </p:cSld>
  <p:clrMapOvr>
    <a:masterClrMapping/>
  </p:clrMapOvr>
  <mc:AlternateContent xmlns:mc="http://schemas.openxmlformats.org/markup-compatibility/2006" xmlns:p14="http://schemas.microsoft.com/office/powerpoint/2010/main">
    <mc:Choice Requires="p14">
      <p:transition spd="slow" p14:dur="2250" advTm="3000">
        <p:push dir="u"/>
      </p:transition>
    </mc:Choice>
    <mc:Fallback xmlns="">
      <p:transition spd="slow" advTm="3000">
        <p:push dir="u"/>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ABBBAED5-0208-47B4-8B9C-3BF2458E0841}"/>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6972A502-5217-4007-A7C3-245D05910F20}"/>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9FD3757-848A-4864-9E31-531C5592303E}"/>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888E7B8-7678-4B0B-B6B8-FF675C34FAD0}" type="datetimeFigureOut">
              <a:rPr lang="en-US" smtClean="0"/>
              <a:t>6/18/2020</a:t>
            </a:fld>
            <a:endParaRPr lang="en-US"/>
          </a:p>
        </p:txBody>
      </p:sp>
      <p:sp>
        <p:nvSpPr>
          <p:cNvPr id="5" name="Footer Placeholder 4">
            <a:extLst>
              <a:ext uri="{FF2B5EF4-FFF2-40B4-BE49-F238E27FC236}">
                <a16:creationId xmlns:a16="http://schemas.microsoft.com/office/drawing/2014/main" id="{752B65A4-DB61-4D20-BC3F-916F870DA907}"/>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7282F095-6883-4129-A9AB-F1B6CA5901F8}"/>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78E64F2-8CEA-4C1B-9A0F-D1F59766E379}" type="slidenum">
              <a:rPr lang="en-US" smtClean="0"/>
              <a:t>‹#›</a:t>
            </a:fld>
            <a:endParaRPr lang="en-US"/>
          </a:p>
        </p:txBody>
      </p:sp>
    </p:spTree>
    <p:extLst>
      <p:ext uri="{BB962C8B-B14F-4D97-AF65-F5344CB8AC3E}">
        <p14:creationId xmlns:p14="http://schemas.microsoft.com/office/powerpoint/2010/main" val="182371033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mc:AlternateContent xmlns:mc="http://schemas.openxmlformats.org/markup-compatibility/2006" xmlns:p14="http://schemas.microsoft.com/office/powerpoint/2010/main">
    <mc:Choice Requires="p14">
      <p:transition spd="slow" p14:dur="2250" advTm="3000">
        <p:push dir="u"/>
      </p:transition>
    </mc:Choice>
    <mc:Fallback xmlns="">
      <p:transition spd="slow" advTm="3000">
        <p:push dir="u"/>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1.m4a"/><Relationship Id="rId1" Type="http://schemas.microsoft.com/office/2007/relationships/media" Target="../media/media1.m4a"/><Relationship Id="rId5" Type="http://schemas.openxmlformats.org/officeDocument/2006/relationships/image" Target="../media/image2.png"/><Relationship Id="rId4" Type="http://schemas.openxmlformats.org/officeDocument/2006/relationships/image" Target="../media/image1.jpeg"/></Relationships>
</file>

<file path=ppt/slides/_rels/slide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m4a"/><Relationship Id="rId1" Type="http://schemas.microsoft.com/office/2007/relationships/media" Target="../media/media2.m4a"/><Relationship Id="rId5" Type="http://schemas.openxmlformats.org/officeDocument/2006/relationships/image" Target="../media/image2.png"/><Relationship Id="rId4" Type="http://schemas.openxmlformats.org/officeDocument/2006/relationships/image" Target="../media/image3.jpeg"/></Relationships>
</file>

<file path=ppt/slides/_rels/slide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3.m4a"/><Relationship Id="rId1" Type="http://schemas.microsoft.com/office/2007/relationships/media" Target="../media/media3.m4a"/><Relationship Id="rId4" Type="http://schemas.openxmlformats.org/officeDocument/2006/relationships/image" Target="../media/image2.png"/></Relationships>
</file>

<file path=ppt/slides/_rels/slide4.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4.m4a"/><Relationship Id="rId1" Type="http://schemas.microsoft.com/office/2007/relationships/media" Target="../media/media4.m4a"/><Relationship Id="rId4" Type="http://schemas.openxmlformats.org/officeDocument/2006/relationships/image" Target="../media/image2.png"/></Relationships>
</file>

<file path=ppt/slides/_rels/slide5.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5.m4a"/><Relationship Id="rId1" Type="http://schemas.microsoft.com/office/2007/relationships/media" Target="../media/media5.m4a"/><Relationship Id="rId4" Type="http://schemas.openxmlformats.org/officeDocument/2006/relationships/image" Target="../media/image2.png"/></Relationships>
</file>

<file path=ppt/slides/_rels/slide6.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6.m4a"/><Relationship Id="rId1" Type="http://schemas.microsoft.com/office/2007/relationships/media" Target="../media/media6.m4a"/><Relationship Id="rId4" Type="http://schemas.openxmlformats.org/officeDocument/2006/relationships/image" Target="../media/image2.png"/></Relationships>
</file>

<file path=ppt/slides/_rels/slide7.xml.rels><?xml version="1.0" encoding="UTF-8" standalone="yes"?>
<Relationships xmlns="http://schemas.openxmlformats.org/package/2006/relationships"><Relationship Id="rId8" Type="http://schemas.microsoft.com/office/2007/relationships/diagramDrawing" Target="../diagrams/drawing1.xml"/><Relationship Id="rId3" Type="http://schemas.openxmlformats.org/officeDocument/2006/relationships/slideLayout" Target="../slideLayouts/slideLayout2.xml"/><Relationship Id="rId7" Type="http://schemas.openxmlformats.org/officeDocument/2006/relationships/diagramColors" Target="../diagrams/colors1.xml"/><Relationship Id="rId2" Type="http://schemas.openxmlformats.org/officeDocument/2006/relationships/audio" Target="../media/media7.m4a"/><Relationship Id="rId1" Type="http://schemas.microsoft.com/office/2007/relationships/media" Target="../media/media7.m4a"/><Relationship Id="rId6" Type="http://schemas.openxmlformats.org/officeDocument/2006/relationships/diagramQuickStyle" Target="../diagrams/quickStyle1.xml"/><Relationship Id="rId5" Type="http://schemas.openxmlformats.org/officeDocument/2006/relationships/diagramLayout" Target="../diagrams/layout1.xml"/><Relationship Id="rId4" Type="http://schemas.openxmlformats.org/officeDocument/2006/relationships/diagramData" Target="../diagrams/data1.xml"/><Relationship Id="rId9" Type="http://schemas.openxmlformats.org/officeDocument/2006/relationships/image" Target="../media/image2.png"/></Relationships>
</file>

<file path=ppt/slides/_rels/slide8.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8.m4a"/><Relationship Id="rId1" Type="http://schemas.microsoft.com/office/2007/relationships/media" Target="../media/media8.m4a"/><Relationship Id="rId4" Type="http://schemas.openxmlformats.org/officeDocument/2006/relationships/image" Target="../media/image2.png"/></Relationships>
</file>

<file path=ppt/slides/_rels/slide9.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9.m4a"/><Relationship Id="rId1" Type="http://schemas.microsoft.com/office/2007/relationships/media" Target="../media/media9.m4a"/><Relationship Id="rId4" Type="http://schemas.openxmlformats.org/officeDocument/2006/relationships/image" Target="../media/image2.png"/></Relationships>
</file>

<file path=ppt/slides/_rels/slide10.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0.m4a"/><Relationship Id="rId1" Type="http://schemas.microsoft.com/office/2007/relationships/media" Target="../media/media10.m4a"/><Relationship Id="rId4" Type="http://schemas.openxmlformats.org/officeDocument/2006/relationships/image" Target="../media/image2.png"/></Relationships>
</file>

<file path=ppt/slides/_rels/slide11.xml.rels><?xml version="1.0" encoding="UTF-8" standalone="yes"?>
<Relationships xmlns="http://schemas.openxmlformats.org/package/2006/relationships"><Relationship Id="rId3" Type="http://schemas.openxmlformats.org/officeDocument/2006/relationships/hyperlink" Target="https://www.nameorg.org/definitions_of_multicultural_e.php" TargetMode="External"/><Relationship Id="rId2" Type="http://schemas.openxmlformats.org/officeDocument/2006/relationships/hyperlink" Target="https://www.arts.gov/national-initiatives/nea-big-read/the-great-gatsby" TargetMode="External"/><Relationship Id="rId1" Type="http://schemas.openxmlformats.org/officeDocument/2006/relationships/slideLayout" Target="../slideLayouts/slideLayout2.xml"/><Relationship Id="rId5" Type="http://schemas.openxmlformats.org/officeDocument/2006/relationships/hyperlink" Target="https://www.pravdareport.com/history/129656-islamic_state_history/" TargetMode="External"/><Relationship Id="rId4" Type="http://schemas.openxmlformats.org/officeDocument/2006/relationships/hyperlink" Target="http://eds.a.ebscohost.com.postu.idm.oclc.org/eds/detail/detail?vid=0&amp;sid=d69b95ba-d182-4a0e-b40f-5176b369d5df%40sdc-v-sessmgr01&amp;bdata=JnNpdGU9ZWRzLWxpdmUmc2NvcGU9c2l0ZQ%3d%3d#AN=738601&amp;db=nlebk" TargetMode="Externa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BFCEAF08-F844-49CE-8FF2-E1BC347FA1BC}"/>
              </a:ext>
            </a:extLst>
          </p:cNvPr>
          <p:cNvPicPr>
            <a:picLocks noChangeAspect="1"/>
          </p:cNvPicPr>
          <p:nvPr/>
        </p:nvPicPr>
        <p:blipFill rotWithShape="1">
          <a:blip r:embed="rId4">
            <a:alphaModFix amt="50000"/>
          </a:blip>
          <a:srcRect b="25000"/>
          <a:stretch/>
        </p:blipFill>
        <p:spPr>
          <a:xfrm>
            <a:off x="20" y="1"/>
            <a:ext cx="12191980" cy="6857999"/>
          </a:xfrm>
          <a:prstGeom prst="rect">
            <a:avLst/>
          </a:prstGeom>
        </p:spPr>
      </p:pic>
      <p:sp>
        <p:nvSpPr>
          <p:cNvPr id="2" name="Title 1">
            <a:extLst>
              <a:ext uri="{FF2B5EF4-FFF2-40B4-BE49-F238E27FC236}">
                <a16:creationId xmlns:a16="http://schemas.microsoft.com/office/drawing/2014/main" id="{328A018C-64A4-4109-8101-9B54AE5B28B6}"/>
              </a:ext>
            </a:extLst>
          </p:cNvPr>
          <p:cNvSpPr>
            <a:spLocks noGrp="1"/>
          </p:cNvSpPr>
          <p:nvPr>
            <p:ph type="ctrTitle"/>
          </p:nvPr>
        </p:nvSpPr>
        <p:spPr>
          <a:xfrm>
            <a:off x="1524000" y="1122362"/>
            <a:ext cx="9144000" cy="2900518"/>
          </a:xfrm>
        </p:spPr>
        <p:txBody>
          <a:bodyPr>
            <a:normAutofit/>
          </a:bodyPr>
          <a:lstStyle/>
          <a:p>
            <a:r>
              <a:rPr lang="en-US" dirty="0">
                <a:solidFill>
                  <a:srgbClr val="FFFFFF"/>
                </a:solidFill>
              </a:rPr>
              <a:t>Memory, Memoir, and  Mastery Assignment </a:t>
            </a:r>
          </a:p>
        </p:txBody>
      </p:sp>
      <p:sp>
        <p:nvSpPr>
          <p:cNvPr id="3" name="Subtitle 2">
            <a:extLst>
              <a:ext uri="{FF2B5EF4-FFF2-40B4-BE49-F238E27FC236}">
                <a16:creationId xmlns:a16="http://schemas.microsoft.com/office/drawing/2014/main" id="{7D132B06-2F9C-4CC5-AB5A-3A94E4F769A5}"/>
              </a:ext>
            </a:extLst>
          </p:cNvPr>
          <p:cNvSpPr>
            <a:spLocks noGrp="1"/>
          </p:cNvSpPr>
          <p:nvPr>
            <p:ph type="subTitle" idx="1"/>
          </p:nvPr>
        </p:nvSpPr>
        <p:spPr>
          <a:xfrm>
            <a:off x="1524000" y="4159404"/>
            <a:ext cx="9144000" cy="1098395"/>
          </a:xfrm>
        </p:spPr>
        <p:txBody>
          <a:bodyPr>
            <a:normAutofit/>
          </a:bodyPr>
          <a:lstStyle/>
          <a:p>
            <a:r>
              <a:rPr lang="en-US" dirty="0">
                <a:solidFill>
                  <a:srgbClr val="FFFFFF"/>
                </a:solidFill>
              </a:rPr>
              <a:t>By: Amanda Conforti</a:t>
            </a:r>
          </a:p>
        </p:txBody>
      </p:sp>
      <p:pic>
        <p:nvPicPr>
          <p:cNvPr id="6" name="Recorded Sound">
            <a:hlinkClick r:id="" action="ppaction://media"/>
            <a:extLst>
              <a:ext uri="{FF2B5EF4-FFF2-40B4-BE49-F238E27FC236}">
                <a16:creationId xmlns:a16="http://schemas.microsoft.com/office/drawing/2014/main" id="{DE06332F-376B-49FA-90C8-C664490AE3D7}"/>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8269356" y="1122362"/>
            <a:ext cx="609600" cy="609600"/>
          </a:xfrm>
          <a:prstGeom prst="rect">
            <a:avLst/>
          </a:prstGeom>
        </p:spPr>
      </p:pic>
    </p:spTree>
    <p:extLst>
      <p:ext uri="{BB962C8B-B14F-4D97-AF65-F5344CB8AC3E}">
        <p14:creationId xmlns:p14="http://schemas.microsoft.com/office/powerpoint/2010/main" val="2554350381"/>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slow" p14:dur="2250" advTm="3000">
        <p:push dir="u"/>
      </p:transition>
    </mc:Choice>
    <mc:Fallback xmlns="">
      <p:transition spd="slow" advTm="3000">
        <p:push dir="u"/>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6697"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6"/>
                </p:tgtEl>
              </p:cMediaNode>
            </p:audio>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tint val="95000"/>
            <a:satMod val="170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762B44-8636-48D6-A9BD-5BB835795041}"/>
              </a:ext>
            </a:extLst>
          </p:cNvPr>
          <p:cNvSpPr>
            <a:spLocks noGrp="1"/>
          </p:cNvSpPr>
          <p:nvPr>
            <p:ph type="title"/>
          </p:nvPr>
        </p:nvSpPr>
        <p:spPr>
          <a:xfrm>
            <a:off x="6072445" y="3640254"/>
            <a:ext cx="5319433" cy="2076333"/>
          </a:xfrm>
        </p:spPr>
        <p:txBody>
          <a:bodyPr vert="horz" lIns="91440" tIns="45720" rIns="91440" bIns="45720" rtlCol="0" anchor="t">
            <a:normAutofit/>
          </a:bodyPr>
          <a:lstStyle/>
          <a:p>
            <a:r>
              <a:rPr lang="en-US" sz="4800"/>
              <a:t>Reading Lolita In Tehran</a:t>
            </a:r>
            <a:br>
              <a:rPr lang="en-US" sz="4800"/>
            </a:br>
            <a:r>
              <a:rPr lang="en-US" sz="4800"/>
              <a:t>By: Azar Nafisi</a:t>
            </a:r>
          </a:p>
        </p:txBody>
      </p:sp>
      <p:pic>
        <p:nvPicPr>
          <p:cNvPr id="4" name="Content Placeholder 3">
            <a:extLst>
              <a:ext uri="{FF2B5EF4-FFF2-40B4-BE49-F238E27FC236}">
                <a16:creationId xmlns:a16="http://schemas.microsoft.com/office/drawing/2014/main" id="{F9D2A6CD-979A-4197-BBFA-0C2FCCA4D828}"/>
              </a:ext>
            </a:extLst>
          </p:cNvPr>
          <p:cNvPicPr>
            <a:picLocks noGrp="1" noChangeAspect="1" noChangeArrowheads="1"/>
          </p:cNvPicPr>
          <p:nvPr>
            <p:ph idx="1"/>
          </p:nvPr>
        </p:nvPicPr>
        <p:blipFill rotWithShape="1">
          <a:blip r:embed="rId4">
            <a:extLst>
              <a:ext uri="{28A0092B-C50C-407E-A947-70E740481C1C}">
                <a14:useLocalDpi xmlns:a14="http://schemas.microsoft.com/office/drawing/2010/main" val="0"/>
              </a:ext>
            </a:extLst>
          </a:blip>
          <a:srcRect t="22585" r="-1" b="-1"/>
          <a:stretch/>
        </p:blipFill>
        <p:spPr bwMode="auto">
          <a:xfrm>
            <a:off x="20" y="10"/>
            <a:ext cx="5234499" cy="6210619"/>
          </a:xfrm>
          <a:custGeom>
            <a:avLst/>
            <a:gdLst/>
            <a:ahLst/>
            <a:cxnLst/>
            <a:rect l="l" t="t" r="r" b="b"/>
            <a:pathLst>
              <a:path w="5234519" h="6210629">
                <a:moveTo>
                  <a:pt x="1082595" y="0"/>
                </a:moveTo>
                <a:lnTo>
                  <a:pt x="3027450" y="0"/>
                </a:lnTo>
                <a:lnTo>
                  <a:pt x="3291029" y="96471"/>
                </a:lnTo>
                <a:cubicBezTo>
                  <a:pt x="4433137" y="579542"/>
                  <a:pt x="5234519" y="1710443"/>
                  <a:pt x="5234519" y="3028517"/>
                </a:cubicBezTo>
                <a:cubicBezTo>
                  <a:pt x="5234519" y="4785949"/>
                  <a:pt x="3809839" y="6210629"/>
                  <a:pt x="2052407" y="6210629"/>
                </a:cubicBezTo>
                <a:cubicBezTo>
                  <a:pt x="1283531" y="6210629"/>
                  <a:pt x="578345" y="5937936"/>
                  <a:pt x="28288" y="5483989"/>
                </a:cubicBezTo>
                <a:lnTo>
                  <a:pt x="0" y="5458279"/>
                </a:lnTo>
                <a:lnTo>
                  <a:pt x="0" y="598754"/>
                </a:lnTo>
                <a:lnTo>
                  <a:pt x="28288" y="573044"/>
                </a:lnTo>
                <a:cubicBezTo>
                  <a:pt x="303317" y="346070"/>
                  <a:pt x="617127" y="164410"/>
                  <a:pt x="958290" y="39494"/>
                </a:cubicBezTo>
                <a:close/>
              </a:path>
            </a:pathLst>
          </a:custGeom>
          <a:noFill/>
          <a:extLst>
            <a:ext uri="{909E8E84-426E-40DD-AFC4-6F175D3DCCD1}">
              <a14:hiddenFill xmlns:a14="http://schemas.microsoft.com/office/drawing/2010/main">
                <a:solidFill>
                  <a:srgbClr val="FFFFFF"/>
                </a:solidFill>
              </a14:hiddenFill>
            </a:ext>
          </a:extLst>
        </p:spPr>
      </p:pic>
      <p:pic>
        <p:nvPicPr>
          <p:cNvPr id="3" name="Recorded Sound">
            <a:hlinkClick r:id="" action="ppaction://media"/>
            <a:extLst>
              <a:ext uri="{FF2B5EF4-FFF2-40B4-BE49-F238E27FC236}">
                <a16:creationId xmlns:a16="http://schemas.microsoft.com/office/drawing/2014/main" id="{F20F3EEE-A1BF-44FE-B245-1D0BC3815AC4}"/>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9766852" y="1308653"/>
            <a:ext cx="609600" cy="609600"/>
          </a:xfrm>
          <a:prstGeom prst="rect">
            <a:avLst/>
          </a:prstGeom>
        </p:spPr>
      </p:pic>
    </p:spTree>
    <p:extLst>
      <p:ext uri="{BB962C8B-B14F-4D97-AF65-F5344CB8AC3E}">
        <p14:creationId xmlns:p14="http://schemas.microsoft.com/office/powerpoint/2010/main" val="3069230469"/>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slow" p14:dur="2250" advTm="3000">
        <p:push dir="u"/>
      </p:transition>
    </mc:Choice>
    <mc:Fallback xmlns="">
      <p:transition spd="slow" advTm="3000">
        <p:push dir="u"/>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6859"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3"/>
                </p:tgtEl>
              </p:cMediaNode>
            </p:audio>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tint val="95000"/>
            <a:satMod val="170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29CEAF-F40B-4262-97C7-C25B5E06BA06}"/>
              </a:ext>
            </a:extLst>
          </p:cNvPr>
          <p:cNvSpPr>
            <a:spLocks noGrp="1"/>
          </p:cNvSpPr>
          <p:nvPr>
            <p:ph type="title"/>
          </p:nvPr>
        </p:nvSpPr>
        <p:spPr>
          <a:xfrm>
            <a:off x="2311147" y="365760"/>
            <a:ext cx="7569706" cy="1288238"/>
          </a:xfrm>
        </p:spPr>
        <p:txBody>
          <a:bodyPr anchor="ctr">
            <a:normAutofit/>
          </a:bodyPr>
          <a:lstStyle/>
          <a:p>
            <a:pPr algn="ctr"/>
            <a:r>
              <a:rPr lang="en-US"/>
              <a:t>Summary</a:t>
            </a:r>
          </a:p>
        </p:txBody>
      </p:sp>
      <p:sp>
        <p:nvSpPr>
          <p:cNvPr id="3" name="Content Placeholder 2">
            <a:extLst>
              <a:ext uri="{FF2B5EF4-FFF2-40B4-BE49-F238E27FC236}">
                <a16:creationId xmlns:a16="http://schemas.microsoft.com/office/drawing/2014/main" id="{98646A66-C861-4445-9E83-757C47397ED3}"/>
              </a:ext>
            </a:extLst>
          </p:cNvPr>
          <p:cNvSpPr>
            <a:spLocks noGrp="1"/>
          </p:cNvSpPr>
          <p:nvPr>
            <p:ph idx="1"/>
          </p:nvPr>
        </p:nvSpPr>
        <p:spPr>
          <a:xfrm>
            <a:off x="2165569" y="1956816"/>
            <a:ext cx="7860863" cy="4024884"/>
          </a:xfrm>
        </p:spPr>
        <p:txBody>
          <a:bodyPr anchor="t">
            <a:normAutofit/>
          </a:bodyPr>
          <a:lstStyle/>
          <a:p>
            <a:r>
              <a:rPr lang="en-US" sz="1700" dirty="0"/>
              <a:t>The author is an Islamic western literature professor</a:t>
            </a:r>
          </a:p>
          <a:p>
            <a:r>
              <a:rPr lang="en-US" sz="1700" dirty="0"/>
              <a:t>Azar teaches her lessons through historic fiction however, based through her beliefs, showing connection between literature and life. </a:t>
            </a:r>
          </a:p>
          <a:p>
            <a:pPr marL="0" indent="0">
              <a:buNone/>
            </a:pPr>
            <a:r>
              <a:rPr lang="en-US" sz="1700" dirty="0"/>
              <a:t>*She chose to teach seven women in the safety of her home in Iran.</a:t>
            </a:r>
          </a:p>
          <a:p>
            <a:pPr marL="0" indent="0">
              <a:buNone/>
            </a:pPr>
            <a:r>
              <a:rPr lang="en-US" sz="1700" dirty="0"/>
              <a:t>* She starts off the story on having all students take a picture with their traditional garments on  so only being allowed to view the oval of their face</a:t>
            </a:r>
          </a:p>
          <a:p>
            <a:r>
              <a:rPr lang="en-US" sz="1700" dirty="0"/>
              <a:t>The next picture she takes is of the same students without the traditional garments, leaving the students in their regular clothing showing their own personality.</a:t>
            </a:r>
          </a:p>
          <a:p>
            <a:r>
              <a:rPr lang="en-US" sz="1700" dirty="0"/>
              <a:t>* removing the scarves and robes prove the women have their own ideas and thoughts, which is dangerous in the Islamic religion. </a:t>
            </a:r>
          </a:p>
          <a:p>
            <a:r>
              <a:rPr lang="en-US" sz="1700" dirty="0"/>
              <a:t>We are first introduced to our main character during her work in the United States</a:t>
            </a:r>
          </a:p>
          <a:p>
            <a:pPr marL="0" indent="0">
              <a:buNone/>
            </a:pPr>
            <a:endParaRPr lang="en-US" sz="1700" dirty="0"/>
          </a:p>
        </p:txBody>
      </p:sp>
      <p:pic>
        <p:nvPicPr>
          <p:cNvPr id="6" name="Recorded Sound">
            <a:hlinkClick r:id="" action="ppaction://media"/>
            <a:extLst>
              <a:ext uri="{FF2B5EF4-FFF2-40B4-BE49-F238E27FC236}">
                <a16:creationId xmlns:a16="http://schemas.microsoft.com/office/drawing/2014/main" id="{7D9F9CCA-DF92-4DC1-8D59-7577D7F81B8D}"/>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8083826" y="859735"/>
            <a:ext cx="609600" cy="609600"/>
          </a:xfrm>
          <a:prstGeom prst="rect">
            <a:avLst/>
          </a:prstGeom>
        </p:spPr>
      </p:pic>
    </p:spTree>
    <p:extLst>
      <p:ext uri="{BB962C8B-B14F-4D97-AF65-F5344CB8AC3E}">
        <p14:creationId xmlns:p14="http://schemas.microsoft.com/office/powerpoint/2010/main" val="625549169"/>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slow" p14:dur="2250" advTm="3000">
        <p:push dir="u"/>
      </p:transition>
    </mc:Choice>
    <mc:Fallback xmlns="">
      <p:transition spd="slow" advTm="3000">
        <p:push dir="u"/>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59628"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6"/>
                </p:tgtEl>
              </p:cMediaNode>
            </p:audio>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tint val="95000"/>
            <a:satMod val="170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5943A4-8436-4224-B385-B1EA2258A67A}"/>
              </a:ext>
            </a:extLst>
          </p:cNvPr>
          <p:cNvSpPr>
            <a:spLocks noGrp="1"/>
          </p:cNvSpPr>
          <p:nvPr>
            <p:ph type="title"/>
          </p:nvPr>
        </p:nvSpPr>
        <p:spPr>
          <a:xfrm>
            <a:off x="838200" y="1760505"/>
            <a:ext cx="10515600" cy="935025"/>
          </a:xfrm>
        </p:spPr>
        <p:txBody>
          <a:bodyPr>
            <a:normAutofit/>
          </a:bodyPr>
          <a:lstStyle/>
          <a:p>
            <a:pPr algn="ctr"/>
            <a:r>
              <a:rPr lang="en-US" sz="3200">
                <a:solidFill>
                  <a:schemeClr val="tx2"/>
                </a:solidFill>
              </a:rPr>
              <a:t>Parts of the Memoir</a:t>
            </a:r>
          </a:p>
        </p:txBody>
      </p:sp>
      <p:sp>
        <p:nvSpPr>
          <p:cNvPr id="14" name="Content Placeholder 2">
            <a:extLst>
              <a:ext uri="{FF2B5EF4-FFF2-40B4-BE49-F238E27FC236}">
                <a16:creationId xmlns:a16="http://schemas.microsoft.com/office/drawing/2014/main" id="{09CD10F9-5CE0-4726-9208-711F06DF2FE5}"/>
              </a:ext>
            </a:extLst>
          </p:cNvPr>
          <p:cNvSpPr>
            <a:spLocks noGrp="1"/>
          </p:cNvSpPr>
          <p:nvPr>
            <p:ph idx="1"/>
          </p:nvPr>
        </p:nvSpPr>
        <p:spPr>
          <a:xfrm>
            <a:off x="2384952" y="3012928"/>
            <a:ext cx="7422096" cy="2109445"/>
          </a:xfrm>
        </p:spPr>
        <p:txBody>
          <a:bodyPr>
            <a:normAutofit/>
          </a:bodyPr>
          <a:lstStyle/>
          <a:p>
            <a:r>
              <a:rPr lang="en-US" sz="1500">
                <a:solidFill>
                  <a:schemeClr val="tx2"/>
                </a:solidFill>
              </a:rPr>
              <a:t>Azar writes her story in four parts</a:t>
            </a:r>
          </a:p>
          <a:p>
            <a:r>
              <a:rPr lang="en-US" sz="1500">
                <a:solidFill>
                  <a:schemeClr val="tx2"/>
                </a:solidFill>
              </a:rPr>
              <a:t>1. Lolita</a:t>
            </a:r>
          </a:p>
          <a:p>
            <a:r>
              <a:rPr lang="en-US" sz="1500">
                <a:solidFill>
                  <a:schemeClr val="tx2"/>
                </a:solidFill>
              </a:rPr>
              <a:t>2.Gatsby</a:t>
            </a:r>
          </a:p>
          <a:p>
            <a:r>
              <a:rPr lang="en-US" sz="1500">
                <a:solidFill>
                  <a:schemeClr val="tx2"/>
                </a:solidFill>
              </a:rPr>
              <a:t>3. James</a:t>
            </a:r>
          </a:p>
          <a:p>
            <a:r>
              <a:rPr lang="en-US" sz="1500">
                <a:solidFill>
                  <a:schemeClr val="tx2"/>
                </a:solidFill>
              </a:rPr>
              <a:t>4. Austen</a:t>
            </a:r>
          </a:p>
          <a:p>
            <a:pPr marL="0" indent="0">
              <a:buNone/>
            </a:pPr>
            <a:r>
              <a:rPr lang="en-US" sz="1500">
                <a:solidFill>
                  <a:schemeClr val="tx2"/>
                </a:solidFill>
              </a:rPr>
              <a:t>Each part is based on a work of literature that coincides with the stories on life in Iran</a:t>
            </a:r>
          </a:p>
          <a:p>
            <a:pPr marL="0" indent="0">
              <a:buNone/>
            </a:pPr>
            <a:endParaRPr lang="en-US" sz="1500">
              <a:solidFill>
                <a:schemeClr val="tx2"/>
              </a:solidFill>
            </a:endParaRPr>
          </a:p>
          <a:p>
            <a:pPr marL="0" indent="0">
              <a:buNone/>
            </a:pPr>
            <a:endParaRPr lang="en-US" sz="1500">
              <a:solidFill>
                <a:schemeClr val="tx2"/>
              </a:solidFill>
            </a:endParaRPr>
          </a:p>
        </p:txBody>
      </p:sp>
      <p:pic>
        <p:nvPicPr>
          <p:cNvPr id="3" name="Recorded Sound">
            <a:hlinkClick r:id="" action="ppaction://media"/>
            <a:extLst>
              <a:ext uri="{FF2B5EF4-FFF2-40B4-BE49-F238E27FC236}">
                <a16:creationId xmlns:a16="http://schemas.microsoft.com/office/drawing/2014/main" id="{1D61F9A2-339B-43D7-9D6F-765E3AF606EF}"/>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8494643" y="1601852"/>
            <a:ext cx="609600" cy="609600"/>
          </a:xfrm>
          <a:prstGeom prst="rect">
            <a:avLst/>
          </a:prstGeom>
        </p:spPr>
      </p:pic>
    </p:spTree>
    <p:extLst>
      <p:ext uri="{BB962C8B-B14F-4D97-AF65-F5344CB8AC3E}">
        <p14:creationId xmlns:p14="http://schemas.microsoft.com/office/powerpoint/2010/main" val="1075783668"/>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slow" p14:dur="2250" advTm="3000">
        <p:push dir="u"/>
      </p:transition>
    </mc:Choice>
    <mc:Fallback xmlns="">
      <p:transition spd="slow" advTm="3000">
        <p:push dir="u"/>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9783"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3"/>
                </p:tgtEl>
              </p:cMediaNode>
            </p:audio>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tint val="95000"/>
            <a:satMod val="170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CF0239-B1E6-4F9A-A29E-3D888FE46B80}"/>
              </a:ext>
            </a:extLst>
          </p:cNvPr>
          <p:cNvSpPr>
            <a:spLocks noGrp="1"/>
          </p:cNvSpPr>
          <p:nvPr>
            <p:ph type="title"/>
          </p:nvPr>
        </p:nvSpPr>
        <p:spPr>
          <a:xfrm>
            <a:off x="804673" y="1445494"/>
            <a:ext cx="3616856" cy="4376572"/>
          </a:xfrm>
        </p:spPr>
        <p:txBody>
          <a:bodyPr anchor="ctr">
            <a:normAutofit/>
          </a:bodyPr>
          <a:lstStyle/>
          <a:p>
            <a:r>
              <a:rPr lang="en-US" sz="4800" dirty="0"/>
              <a:t>Part 1: Lolita</a:t>
            </a:r>
          </a:p>
        </p:txBody>
      </p:sp>
      <p:sp>
        <p:nvSpPr>
          <p:cNvPr id="3" name="Content Placeholder 2">
            <a:extLst>
              <a:ext uri="{FF2B5EF4-FFF2-40B4-BE49-F238E27FC236}">
                <a16:creationId xmlns:a16="http://schemas.microsoft.com/office/drawing/2014/main" id="{F2F4E6DE-C697-418C-8A08-C5657A0A6003}"/>
              </a:ext>
            </a:extLst>
          </p:cNvPr>
          <p:cNvSpPr>
            <a:spLocks noGrp="1"/>
          </p:cNvSpPr>
          <p:nvPr>
            <p:ph idx="1"/>
          </p:nvPr>
        </p:nvSpPr>
        <p:spPr>
          <a:xfrm>
            <a:off x="6096000" y="1399032"/>
            <a:ext cx="5501834" cy="4471416"/>
          </a:xfrm>
        </p:spPr>
        <p:txBody>
          <a:bodyPr anchor="ctr">
            <a:normAutofit/>
          </a:bodyPr>
          <a:lstStyle/>
          <a:p>
            <a:r>
              <a:rPr lang="en-US" sz="2000" dirty="0">
                <a:solidFill>
                  <a:schemeClr val="bg1"/>
                </a:solidFill>
              </a:rPr>
              <a:t>Student descriptions</a:t>
            </a:r>
          </a:p>
          <a:p>
            <a:r>
              <a:rPr lang="en-US" sz="2000" dirty="0" err="1">
                <a:solidFill>
                  <a:schemeClr val="bg1"/>
                </a:solidFill>
              </a:rPr>
              <a:t>Mahshid</a:t>
            </a:r>
            <a:r>
              <a:rPr lang="en-US" sz="2000" dirty="0">
                <a:solidFill>
                  <a:schemeClr val="bg1"/>
                </a:solidFill>
              </a:rPr>
              <a:t>: only male in the group very </a:t>
            </a:r>
            <a:r>
              <a:rPr lang="en-US" sz="2000" dirty="0" err="1">
                <a:solidFill>
                  <a:schemeClr val="bg1"/>
                </a:solidFill>
              </a:rPr>
              <a:t>denstive</a:t>
            </a:r>
            <a:r>
              <a:rPr lang="en-US" sz="2000" dirty="0">
                <a:solidFill>
                  <a:schemeClr val="bg1"/>
                </a:solidFill>
              </a:rPr>
              <a:t>  </a:t>
            </a:r>
          </a:p>
          <a:p>
            <a:r>
              <a:rPr lang="en-US" sz="2000" dirty="0" err="1">
                <a:solidFill>
                  <a:schemeClr val="bg1"/>
                </a:solidFill>
              </a:rPr>
              <a:t>Miltra</a:t>
            </a:r>
            <a:r>
              <a:rPr lang="en-US" sz="2000" dirty="0">
                <a:solidFill>
                  <a:schemeClr val="bg1"/>
                </a:solidFill>
              </a:rPr>
              <a:t>: was calm one</a:t>
            </a:r>
          </a:p>
          <a:p>
            <a:r>
              <a:rPr lang="en-US" sz="2000" dirty="0" err="1">
                <a:solidFill>
                  <a:schemeClr val="bg1"/>
                </a:solidFill>
              </a:rPr>
              <a:t>Nassrin</a:t>
            </a:r>
            <a:r>
              <a:rPr lang="en-US" sz="2000" dirty="0">
                <a:solidFill>
                  <a:schemeClr val="bg1"/>
                </a:solidFill>
              </a:rPr>
              <a:t>: Cheshire cat</a:t>
            </a:r>
          </a:p>
          <a:p>
            <a:r>
              <a:rPr lang="en-US" sz="2000" dirty="0" err="1">
                <a:solidFill>
                  <a:schemeClr val="bg1"/>
                </a:solidFill>
              </a:rPr>
              <a:t>Sanaz</a:t>
            </a:r>
            <a:r>
              <a:rPr lang="en-US" sz="2000" dirty="0">
                <a:solidFill>
                  <a:schemeClr val="bg1"/>
                </a:solidFill>
              </a:rPr>
              <a:t>:  follower</a:t>
            </a:r>
          </a:p>
          <a:p>
            <a:r>
              <a:rPr lang="en-US" sz="2000" dirty="0">
                <a:solidFill>
                  <a:schemeClr val="bg1"/>
                </a:solidFill>
              </a:rPr>
              <a:t>Manna: quiet one </a:t>
            </a:r>
          </a:p>
          <a:p>
            <a:r>
              <a:rPr lang="en-US" sz="2000" dirty="0" err="1">
                <a:solidFill>
                  <a:schemeClr val="bg1"/>
                </a:solidFill>
              </a:rPr>
              <a:t>Yassi</a:t>
            </a:r>
            <a:r>
              <a:rPr lang="en-US" sz="2000" dirty="0">
                <a:solidFill>
                  <a:schemeClr val="bg1"/>
                </a:solidFill>
              </a:rPr>
              <a:t>: youngest and calmest in the group</a:t>
            </a:r>
          </a:p>
          <a:p>
            <a:pPr lvl="1"/>
            <a:endParaRPr lang="en-US" sz="2000" dirty="0">
              <a:solidFill>
                <a:schemeClr val="bg1"/>
              </a:solidFill>
            </a:endParaRPr>
          </a:p>
          <a:p>
            <a:r>
              <a:rPr lang="en-US" sz="2000" dirty="0">
                <a:solidFill>
                  <a:schemeClr val="bg1"/>
                </a:solidFill>
              </a:rPr>
              <a:t>Discussions  and emotions between women’s lack of rights. </a:t>
            </a:r>
          </a:p>
        </p:txBody>
      </p:sp>
      <p:pic>
        <p:nvPicPr>
          <p:cNvPr id="5" name="Recorded Sound">
            <a:hlinkClick r:id="" action="ppaction://media"/>
            <a:extLst>
              <a:ext uri="{FF2B5EF4-FFF2-40B4-BE49-F238E27FC236}">
                <a16:creationId xmlns:a16="http://schemas.microsoft.com/office/drawing/2014/main" id="{4E3A82EC-8534-4CC3-AC6E-DAE12A7C8E17}"/>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4421529" y="1878496"/>
            <a:ext cx="609600" cy="609600"/>
          </a:xfrm>
          <a:prstGeom prst="rect">
            <a:avLst/>
          </a:prstGeom>
        </p:spPr>
      </p:pic>
    </p:spTree>
    <p:extLst>
      <p:ext uri="{BB962C8B-B14F-4D97-AF65-F5344CB8AC3E}">
        <p14:creationId xmlns:p14="http://schemas.microsoft.com/office/powerpoint/2010/main" val="236935022"/>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slow" p14:dur="2250" advTm="3000">
        <p:push dir="u"/>
      </p:transition>
    </mc:Choice>
    <mc:Fallback xmlns="">
      <p:transition spd="slow" advTm="3000">
        <p:push dir="u"/>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3723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5"/>
                </p:tgtEl>
              </p:cMediaNode>
            </p:audio>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tint val="95000"/>
            <a:satMod val="170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84DE51-E94D-405B-9BA2-1E28D65A5FA8}"/>
              </a:ext>
            </a:extLst>
          </p:cNvPr>
          <p:cNvSpPr>
            <a:spLocks noGrp="1"/>
          </p:cNvSpPr>
          <p:nvPr>
            <p:ph type="title"/>
          </p:nvPr>
        </p:nvSpPr>
        <p:spPr>
          <a:xfrm>
            <a:off x="804671" y="365125"/>
            <a:ext cx="3405821" cy="3117038"/>
          </a:xfrm>
        </p:spPr>
        <p:txBody>
          <a:bodyPr anchor="ctr">
            <a:normAutofit/>
          </a:bodyPr>
          <a:lstStyle/>
          <a:p>
            <a:r>
              <a:rPr lang="en-US" dirty="0"/>
              <a:t>Part two: Gatsby</a:t>
            </a:r>
            <a:endParaRPr lang="en-US"/>
          </a:p>
        </p:txBody>
      </p:sp>
      <p:sp>
        <p:nvSpPr>
          <p:cNvPr id="3" name="Content Placeholder 2">
            <a:extLst>
              <a:ext uri="{FF2B5EF4-FFF2-40B4-BE49-F238E27FC236}">
                <a16:creationId xmlns:a16="http://schemas.microsoft.com/office/drawing/2014/main" id="{7DC0E2E7-B344-497B-8EA1-714640E12D71}"/>
              </a:ext>
            </a:extLst>
          </p:cNvPr>
          <p:cNvSpPr>
            <a:spLocks noGrp="1"/>
          </p:cNvSpPr>
          <p:nvPr>
            <p:ph idx="1"/>
          </p:nvPr>
        </p:nvSpPr>
        <p:spPr>
          <a:xfrm>
            <a:off x="6374219" y="994145"/>
            <a:ext cx="5156364" cy="4832498"/>
          </a:xfrm>
        </p:spPr>
        <p:txBody>
          <a:bodyPr anchor="ctr">
            <a:normAutofit/>
          </a:bodyPr>
          <a:lstStyle/>
          <a:p>
            <a:r>
              <a:rPr lang="en-US" sz="2100"/>
              <a:t>This section is when the author returns to Iran  in 1979 after her career in the United States comes to an end.</a:t>
            </a:r>
          </a:p>
          <a:p>
            <a:r>
              <a:rPr lang="en-US" sz="2100"/>
              <a:t>When Azar returned to Iran it had become an Islamic state which had taken away all women’s rights, such as now being made to wear robes and scarves (Sudakov,2015).</a:t>
            </a:r>
          </a:p>
          <a:p>
            <a:r>
              <a:rPr lang="en-US" sz="2100"/>
              <a:t>Azar had an unjustified arrest and made to sign a virginity confession and take a virginity test.Sentenced to 25 lashes, for a vague acqusations on an Islamic  sin(Nafisi,2004).</a:t>
            </a:r>
          </a:p>
          <a:p>
            <a:r>
              <a:rPr lang="en-US" sz="2100"/>
              <a:t>During this period of her life her only comfort was books, such as the Greast Gatsby. </a:t>
            </a:r>
          </a:p>
          <a:p>
            <a:endParaRPr lang="en-US" sz="2100"/>
          </a:p>
          <a:p>
            <a:endParaRPr lang="en-US" sz="2100"/>
          </a:p>
        </p:txBody>
      </p:sp>
      <p:pic>
        <p:nvPicPr>
          <p:cNvPr id="4" name="Recorded Sound">
            <a:hlinkClick r:id="" action="ppaction://media"/>
            <a:extLst>
              <a:ext uri="{FF2B5EF4-FFF2-40B4-BE49-F238E27FC236}">
                <a16:creationId xmlns:a16="http://schemas.microsoft.com/office/drawing/2014/main" id="{506F595F-082C-4528-A942-21FB81619982}"/>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4682755" y="3124200"/>
            <a:ext cx="609600" cy="609600"/>
          </a:xfrm>
          <a:prstGeom prst="rect">
            <a:avLst/>
          </a:prstGeom>
        </p:spPr>
      </p:pic>
    </p:spTree>
    <p:extLst>
      <p:ext uri="{BB962C8B-B14F-4D97-AF65-F5344CB8AC3E}">
        <p14:creationId xmlns:p14="http://schemas.microsoft.com/office/powerpoint/2010/main" val="2799789170"/>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slow" p14:dur="2250" advTm="3000">
        <p:push dir="u"/>
      </p:transition>
    </mc:Choice>
    <mc:Fallback xmlns="">
      <p:transition spd="slow" advTm="3000">
        <p:push dir="u"/>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44336"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4"/>
                </p:tgtEl>
              </p:cMediaNode>
            </p:audio>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B442A3-5A9A-4B23-8BEE-41D95BBE8CE3}"/>
              </a:ext>
            </a:extLst>
          </p:cNvPr>
          <p:cNvSpPr>
            <a:spLocks noGrp="1"/>
          </p:cNvSpPr>
          <p:nvPr>
            <p:ph type="title"/>
          </p:nvPr>
        </p:nvSpPr>
        <p:spPr>
          <a:xfrm>
            <a:off x="1043631" y="809898"/>
            <a:ext cx="10173010" cy="1554480"/>
          </a:xfrm>
        </p:spPr>
        <p:txBody>
          <a:bodyPr anchor="ctr">
            <a:normAutofit/>
          </a:bodyPr>
          <a:lstStyle/>
          <a:p>
            <a:r>
              <a:rPr lang="en-US" sz="4800"/>
              <a:t>Gatsby Continued</a:t>
            </a:r>
          </a:p>
        </p:txBody>
      </p:sp>
      <p:graphicFrame>
        <p:nvGraphicFramePr>
          <p:cNvPr id="14" name="Content Placeholder 2">
            <a:extLst>
              <a:ext uri="{FF2B5EF4-FFF2-40B4-BE49-F238E27FC236}">
                <a16:creationId xmlns:a16="http://schemas.microsoft.com/office/drawing/2014/main" id="{044C68F8-A6FB-4015-9E34-D5579D633CDD}"/>
              </a:ext>
            </a:extLst>
          </p:cNvPr>
          <p:cNvGraphicFramePr>
            <a:graphicFrameLocks noGrp="1"/>
          </p:cNvGraphicFramePr>
          <p:nvPr>
            <p:ph idx="1"/>
            <p:extLst>
              <p:ext uri="{D42A27DB-BD31-4B8C-83A1-F6EECF244321}">
                <p14:modId xmlns:p14="http://schemas.microsoft.com/office/powerpoint/2010/main" val="1363519746"/>
              </p:ext>
            </p:extLst>
          </p:nvPr>
        </p:nvGraphicFramePr>
        <p:xfrm>
          <a:off x="904602" y="3017519"/>
          <a:ext cx="10378440" cy="3209902"/>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pic>
        <p:nvPicPr>
          <p:cNvPr id="3" name="Recorded Sound">
            <a:hlinkClick r:id="" action="ppaction://media"/>
            <a:extLst>
              <a:ext uri="{FF2B5EF4-FFF2-40B4-BE49-F238E27FC236}">
                <a16:creationId xmlns:a16="http://schemas.microsoft.com/office/drawing/2014/main" id="{00C72EA6-0EE4-4DC6-B35C-2D008201C370}"/>
              </a:ext>
            </a:extLst>
          </p:cNvPr>
          <p:cNvPicPr>
            <a:picLocks noChangeAspect="1"/>
          </p:cNvPicPr>
          <p:nvPr>
            <a:audioFile r:link="rId2"/>
            <p:extLst>
              <p:ext uri="{DAA4B4D4-6D71-4841-9C94-3DE7FCFB9230}">
                <p14:media xmlns:p14="http://schemas.microsoft.com/office/powerpoint/2010/main" r:embed="rId1"/>
              </p:ext>
            </p:extLst>
          </p:nvPr>
        </p:nvPicPr>
        <p:blipFill>
          <a:blip r:embed="rId9"/>
          <a:stretch>
            <a:fillRect/>
          </a:stretch>
        </p:blipFill>
        <p:spPr>
          <a:xfrm>
            <a:off x="5791200" y="3124200"/>
            <a:ext cx="609600" cy="609600"/>
          </a:xfrm>
          <a:prstGeom prst="rect">
            <a:avLst/>
          </a:prstGeom>
        </p:spPr>
      </p:pic>
    </p:spTree>
    <p:extLst>
      <p:ext uri="{BB962C8B-B14F-4D97-AF65-F5344CB8AC3E}">
        <p14:creationId xmlns:p14="http://schemas.microsoft.com/office/powerpoint/2010/main" val="4206706347"/>
      </p:ext>
    </p:extLst>
  </p:cSld>
  <p:clrMapOvr>
    <a:masterClrMapping/>
  </p:clrMapOvr>
  <mc:AlternateContent xmlns:mc="http://schemas.openxmlformats.org/markup-compatibility/2006" xmlns:p14="http://schemas.microsoft.com/office/powerpoint/2010/main">
    <mc:Choice Requires="p14">
      <p:transition spd="slow" p14:dur="2250" advTm="3000">
        <p:push dir="u"/>
      </p:transition>
    </mc:Choice>
    <mc:Fallback xmlns="">
      <p:transition spd="slow" advTm="3000">
        <p:push dir="u"/>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8284"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3"/>
                </p:tgtEl>
              </p:cMediaNode>
            </p:audio>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tint val="95000"/>
            <a:satMod val="170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8DD4FB-6B52-45C9-91C4-A12634FBD5D4}"/>
              </a:ext>
            </a:extLst>
          </p:cNvPr>
          <p:cNvSpPr>
            <a:spLocks noGrp="1"/>
          </p:cNvSpPr>
          <p:nvPr>
            <p:ph type="title"/>
          </p:nvPr>
        </p:nvSpPr>
        <p:spPr>
          <a:xfrm>
            <a:off x="804673" y="1445494"/>
            <a:ext cx="3616856" cy="4376572"/>
          </a:xfrm>
        </p:spPr>
        <p:txBody>
          <a:bodyPr anchor="ctr">
            <a:normAutofit/>
          </a:bodyPr>
          <a:lstStyle/>
          <a:p>
            <a:r>
              <a:rPr lang="en-US" sz="4800"/>
              <a:t>Part Three: James</a:t>
            </a:r>
          </a:p>
        </p:txBody>
      </p:sp>
      <p:sp>
        <p:nvSpPr>
          <p:cNvPr id="3" name="Content Placeholder 2">
            <a:extLst>
              <a:ext uri="{FF2B5EF4-FFF2-40B4-BE49-F238E27FC236}">
                <a16:creationId xmlns:a16="http://schemas.microsoft.com/office/drawing/2014/main" id="{3A00CAF3-8905-4ABF-94EB-3D6D8EB30FC7}"/>
              </a:ext>
            </a:extLst>
          </p:cNvPr>
          <p:cNvSpPr>
            <a:spLocks noGrp="1"/>
          </p:cNvSpPr>
          <p:nvPr>
            <p:ph idx="1"/>
          </p:nvPr>
        </p:nvSpPr>
        <p:spPr>
          <a:xfrm>
            <a:off x="6096000" y="1399032"/>
            <a:ext cx="5501834" cy="4471416"/>
          </a:xfrm>
        </p:spPr>
        <p:txBody>
          <a:bodyPr anchor="ctr">
            <a:normAutofit/>
          </a:bodyPr>
          <a:lstStyle/>
          <a:p>
            <a:pPr marL="0" indent="0">
              <a:buNone/>
            </a:pPr>
            <a:r>
              <a:rPr lang="en-US" sz="2200"/>
              <a:t>Azar accepts a position at Allameh Tabatabi University, where she teaches about Henry James where she could challenge her students</a:t>
            </a:r>
          </a:p>
          <a:p>
            <a:pPr marL="0" indent="0">
              <a:buNone/>
            </a:pPr>
            <a:r>
              <a:rPr lang="en-US" sz="2200"/>
              <a:t>With characters on courage and misbehavior</a:t>
            </a:r>
          </a:p>
          <a:p>
            <a:pPr marL="0" indent="0">
              <a:buNone/>
            </a:pPr>
            <a:r>
              <a:rPr lang="en-US" sz="2200"/>
              <a:t>	As if the characters where her students and no following Islamic rules. </a:t>
            </a:r>
          </a:p>
          <a:p>
            <a:pPr marL="0" indent="0">
              <a:buNone/>
            </a:pPr>
            <a:r>
              <a:rPr lang="en-US" sz="2200"/>
              <a:t>A few new students enter into our story.</a:t>
            </a:r>
          </a:p>
          <a:p>
            <a:pPr marL="0" indent="0">
              <a:buNone/>
            </a:pPr>
            <a:endParaRPr lang="en-US" sz="2200"/>
          </a:p>
        </p:txBody>
      </p:sp>
      <p:pic>
        <p:nvPicPr>
          <p:cNvPr id="4" name="Recorded Sound">
            <a:hlinkClick r:id="" action="ppaction://media"/>
            <a:extLst>
              <a:ext uri="{FF2B5EF4-FFF2-40B4-BE49-F238E27FC236}">
                <a16:creationId xmlns:a16="http://schemas.microsoft.com/office/drawing/2014/main" id="{0B65376E-81DC-4067-9AFC-59BA8CA500AF}"/>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4116729" y="1851991"/>
            <a:ext cx="609600" cy="609600"/>
          </a:xfrm>
          <a:prstGeom prst="rect">
            <a:avLst/>
          </a:prstGeom>
        </p:spPr>
      </p:pic>
    </p:spTree>
    <p:extLst>
      <p:ext uri="{BB962C8B-B14F-4D97-AF65-F5344CB8AC3E}">
        <p14:creationId xmlns:p14="http://schemas.microsoft.com/office/powerpoint/2010/main" val="2109064336"/>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slow" p14:dur="2250" advTm="3000">
        <p:push dir="u"/>
      </p:transition>
    </mc:Choice>
    <mc:Fallback xmlns="">
      <p:transition spd="slow" advTm="3000">
        <p:push dir="u"/>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2771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4"/>
                </p:tgtEl>
              </p:cMediaNode>
            </p:audio>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tint val="95000"/>
            <a:satMod val="170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9EB343-4885-4BDD-BC58-603CD7CF066D}"/>
              </a:ext>
            </a:extLst>
          </p:cNvPr>
          <p:cNvSpPr>
            <a:spLocks noGrp="1"/>
          </p:cNvSpPr>
          <p:nvPr>
            <p:ph type="title"/>
          </p:nvPr>
        </p:nvSpPr>
        <p:spPr>
          <a:xfrm>
            <a:off x="2311147" y="365760"/>
            <a:ext cx="7569706" cy="1288238"/>
          </a:xfrm>
        </p:spPr>
        <p:txBody>
          <a:bodyPr anchor="ctr">
            <a:normAutofit/>
          </a:bodyPr>
          <a:lstStyle/>
          <a:p>
            <a:pPr algn="ctr"/>
            <a:r>
              <a:rPr lang="en-US" dirty="0"/>
              <a:t>Putting it all together</a:t>
            </a:r>
            <a:endParaRPr lang="en-US"/>
          </a:p>
        </p:txBody>
      </p:sp>
      <p:sp>
        <p:nvSpPr>
          <p:cNvPr id="3" name="Content Placeholder 2">
            <a:extLst>
              <a:ext uri="{FF2B5EF4-FFF2-40B4-BE49-F238E27FC236}">
                <a16:creationId xmlns:a16="http://schemas.microsoft.com/office/drawing/2014/main" id="{BAF53177-B786-475E-AD4A-6A2BC7AA9313}"/>
              </a:ext>
            </a:extLst>
          </p:cNvPr>
          <p:cNvSpPr>
            <a:spLocks noGrp="1"/>
          </p:cNvSpPr>
          <p:nvPr>
            <p:ph idx="1"/>
          </p:nvPr>
        </p:nvSpPr>
        <p:spPr>
          <a:xfrm>
            <a:off x="2165569" y="1956816"/>
            <a:ext cx="7860863" cy="4024884"/>
          </a:xfrm>
        </p:spPr>
        <p:txBody>
          <a:bodyPr anchor="t">
            <a:normAutofit/>
          </a:bodyPr>
          <a:lstStyle/>
          <a:p>
            <a:r>
              <a:rPr lang="en-US" sz="1900" dirty="0"/>
              <a:t>Not only was the author a professor, but a women at that.</a:t>
            </a:r>
          </a:p>
          <a:p>
            <a:pPr marL="0" indent="0">
              <a:buNone/>
            </a:pPr>
            <a:r>
              <a:rPr lang="en-US" sz="1900" dirty="0"/>
              <a:t>Women from the Islamic culture did not have many rights  whether it be in school or in the community itself. </a:t>
            </a:r>
          </a:p>
          <a:p>
            <a:pPr marL="0" indent="0">
              <a:buNone/>
            </a:pPr>
            <a:r>
              <a:rPr lang="en-US" sz="1900" dirty="0"/>
              <a:t>Teaching her class by using books that showed non-Islamic culture.</a:t>
            </a:r>
          </a:p>
          <a:p>
            <a:pPr marL="0" indent="0">
              <a:buNone/>
            </a:pPr>
            <a:r>
              <a:rPr lang="en-US" sz="1900" dirty="0"/>
              <a:t>She presents a different way of living to the students.</a:t>
            </a:r>
          </a:p>
          <a:p>
            <a:pPr marL="0" indent="0">
              <a:buNone/>
            </a:pPr>
            <a:r>
              <a:rPr lang="en-US" sz="1900" dirty="0"/>
              <a:t>This allows them to create their own thought process</a:t>
            </a:r>
          </a:p>
          <a:p>
            <a:pPr marL="0" indent="0">
              <a:buNone/>
            </a:pPr>
            <a:r>
              <a:rPr lang="en-US" sz="1900" dirty="0"/>
              <a:t>Which helps one culture learn about another.</a:t>
            </a:r>
          </a:p>
          <a:p>
            <a:pPr marL="0" indent="0">
              <a:buNone/>
            </a:pPr>
            <a:r>
              <a:rPr lang="en-US" sz="1900" dirty="0"/>
              <a:t>In the beginning of the story Azar painted the picture of 7 traditional </a:t>
            </a:r>
            <a:r>
              <a:rPr lang="en-US" sz="1900" dirty="0" err="1"/>
              <a:t>steryotyped</a:t>
            </a:r>
            <a:r>
              <a:rPr lang="en-US" sz="1900" dirty="0"/>
              <a:t>  Islamic women. Throughout the story Nafaisi shows how stereotypes do not identify who someone really is. </a:t>
            </a:r>
          </a:p>
          <a:p>
            <a:pPr marL="0" indent="0">
              <a:buNone/>
            </a:pPr>
            <a:endParaRPr lang="en-US" sz="1900" dirty="0"/>
          </a:p>
        </p:txBody>
      </p:sp>
      <p:pic>
        <p:nvPicPr>
          <p:cNvPr id="4" name="Recorded Sound">
            <a:hlinkClick r:id="" action="ppaction://media"/>
            <a:extLst>
              <a:ext uri="{FF2B5EF4-FFF2-40B4-BE49-F238E27FC236}">
                <a16:creationId xmlns:a16="http://schemas.microsoft.com/office/drawing/2014/main" id="{8D8BA180-858E-4C45-A599-5B38D54C66A0}"/>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9416832" y="1195807"/>
            <a:ext cx="609600" cy="609600"/>
          </a:xfrm>
          <a:prstGeom prst="rect">
            <a:avLst/>
          </a:prstGeom>
        </p:spPr>
      </p:pic>
    </p:spTree>
    <p:extLst>
      <p:ext uri="{BB962C8B-B14F-4D97-AF65-F5344CB8AC3E}">
        <p14:creationId xmlns:p14="http://schemas.microsoft.com/office/powerpoint/2010/main" val="513836977"/>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slow" p14:dur="2250" advTm="3000">
        <p:push dir="u"/>
      </p:transition>
    </mc:Choice>
    <mc:Fallback xmlns="">
      <p:transition spd="slow" advTm="3000">
        <p:push dir="u"/>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45010"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4"/>
                </p:tgtEl>
              </p:cMediaNode>
            </p:audio>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tint val="95000"/>
            <a:satMod val="170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9BE431-2A90-4BA3-ACF9-4ADFEFA4FF20}"/>
              </a:ext>
            </a:extLst>
          </p:cNvPr>
          <p:cNvSpPr>
            <a:spLocks noGrp="1"/>
          </p:cNvSpPr>
          <p:nvPr>
            <p:ph type="title"/>
          </p:nvPr>
        </p:nvSpPr>
        <p:spPr>
          <a:xfrm>
            <a:off x="838200" y="1760505"/>
            <a:ext cx="10515600" cy="935025"/>
          </a:xfrm>
        </p:spPr>
        <p:txBody>
          <a:bodyPr>
            <a:normAutofit/>
          </a:bodyPr>
          <a:lstStyle/>
          <a:p>
            <a:pPr algn="ctr"/>
            <a:r>
              <a:rPr lang="en-US" sz="3200">
                <a:solidFill>
                  <a:schemeClr val="tx2"/>
                </a:solidFill>
              </a:rPr>
              <a:t>thoughts</a:t>
            </a:r>
          </a:p>
        </p:txBody>
      </p:sp>
      <p:sp>
        <p:nvSpPr>
          <p:cNvPr id="3" name="Content Placeholder 2">
            <a:extLst>
              <a:ext uri="{FF2B5EF4-FFF2-40B4-BE49-F238E27FC236}">
                <a16:creationId xmlns:a16="http://schemas.microsoft.com/office/drawing/2014/main" id="{E51037DB-3331-439D-B2DD-35788116EC6E}"/>
              </a:ext>
            </a:extLst>
          </p:cNvPr>
          <p:cNvSpPr>
            <a:spLocks noGrp="1"/>
          </p:cNvSpPr>
          <p:nvPr>
            <p:ph idx="1"/>
          </p:nvPr>
        </p:nvSpPr>
        <p:spPr>
          <a:xfrm>
            <a:off x="2384952" y="3012928"/>
            <a:ext cx="7422096" cy="2109445"/>
          </a:xfrm>
        </p:spPr>
        <p:txBody>
          <a:bodyPr>
            <a:normAutofit/>
          </a:bodyPr>
          <a:lstStyle/>
          <a:p>
            <a:r>
              <a:rPr lang="en-US" sz="1800">
                <a:solidFill>
                  <a:schemeClr val="tx2"/>
                </a:solidFill>
              </a:rPr>
              <a:t>Azar herself taught multicultural education as she used books to different cultures ways of life other then her own. She used mostly western  themed stories in which her culture believed was immoral. in the Islamic state.</a:t>
            </a:r>
          </a:p>
          <a:p>
            <a:r>
              <a:rPr lang="en-US" sz="1800">
                <a:solidFill>
                  <a:schemeClr val="tx2"/>
                </a:solidFill>
              </a:rPr>
              <a:t>Multicultural education is believed to be freedom, equality, and recognizing other cultures (Gorski,2014).</a:t>
            </a:r>
          </a:p>
          <a:p>
            <a:endParaRPr lang="en-US" sz="1800">
              <a:solidFill>
                <a:schemeClr val="tx2"/>
              </a:solidFill>
            </a:endParaRPr>
          </a:p>
          <a:p>
            <a:endParaRPr lang="en-US" sz="1800">
              <a:solidFill>
                <a:schemeClr val="tx2"/>
              </a:solidFill>
            </a:endParaRPr>
          </a:p>
        </p:txBody>
      </p:sp>
      <p:pic>
        <p:nvPicPr>
          <p:cNvPr id="4" name="Recorded Sound">
            <a:hlinkClick r:id="" action="ppaction://media"/>
            <a:extLst>
              <a:ext uri="{FF2B5EF4-FFF2-40B4-BE49-F238E27FC236}">
                <a16:creationId xmlns:a16="http://schemas.microsoft.com/office/drawing/2014/main" id="{4919ADD0-F5C9-4181-9FAB-036214CF0BBF}"/>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8428383" y="1548843"/>
            <a:ext cx="609600" cy="609600"/>
          </a:xfrm>
          <a:prstGeom prst="rect">
            <a:avLst/>
          </a:prstGeom>
        </p:spPr>
      </p:pic>
    </p:spTree>
    <p:extLst>
      <p:ext uri="{BB962C8B-B14F-4D97-AF65-F5344CB8AC3E}">
        <p14:creationId xmlns:p14="http://schemas.microsoft.com/office/powerpoint/2010/main" val="991810921"/>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slow" p14:dur="2250" advTm="3000">
        <p:push dir="u"/>
      </p:transition>
    </mc:Choice>
    <mc:Fallback xmlns="">
      <p:transition spd="slow" advTm="3000">
        <p:push dir="u"/>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29406"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4"/>
                </p:tgtEl>
              </p:cMediaNode>
            </p:audio>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id="{E8A8EAB8-D2FF-444D-B34B-7D32F106AD0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sp>
        <p:nvSpPr>
          <p:cNvPr id="2" name="Title 1">
            <a:extLst>
              <a:ext uri="{FF2B5EF4-FFF2-40B4-BE49-F238E27FC236}">
                <a16:creationId xmlns:a16="http://schemas.microsoft.com/office/drawing/2014/main" id="{BB5CC78D-3353-4594-8B5B-D970D1637B7D}"/>
              </a:ext>
            </a:extLst>
          </p:cNvPr>
          <p:cNvSpPr>
            <a:spLocks noGrp="1"/>
          </p:cNvSpPr>
          <p:nvPr>
            <p:ph type="title"/>
          </p:nvPr>
        </p:nvSpPr>
        <p:spPr>
          <a:xfrm>
            <a:off x="1014141" y="1450655"/>
            <a:ext cx="3932030" cy="3956690"/>
          </a:xfrm>
        </p:spPr>
        <p:txBody>
          <a:bodyPr anchor="ctr">
            <a:normAutofit/>
          </a:bodyPr>
          <a:lstStyle/>
          <a:p>
            <a:r>
              <a:rPr lang="en-US" sz="6800">
                <a:solidFill>
                  <a:schemeClr val="bg1"/>
                </a:solidFill>
              </a:rPr>
              <a:t>Resources</a:t>
            </a:r>
          </a:p>
        </p:txBody>
      </p:sp>
      <p:cxnSp>
        <p:nvCxnSpPr>
          <p:cNvPr id="6" name="Straight Connector 9">
            <a:extLst>
              <a:ext uri="{FF2B5EF4-FFF2-40B4-BE49-F238E27FC236}">
                <a16:creationId xmlns:a16="http://schemas.microsoft.com/office/drawing/2014/main" id="{067633D1-6EE6-4118-B9F0-B363477BEE7A}"/>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1014141" y="1450655"/>
            <a:ext cx="3932030"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7" name="Straight Connector 11">
            <a:extLst>
              <a:ext uri="{FF2B5EF4-FFF2-40B4-BE49-F238E27FC236}">
                <a16:creationId xmlns:a16="http://schemas.microsoft.com/office/drawing/2014/main" id="{4AD7FFC6-42A9-49CB-B5E9-B3F6B038331B}"/>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1014141" y="5408571"/>
            <a:ext cx="3932030"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sp>
        <p:nvSpPr>
          <p:cNvPr id="3" name="Content Placeholder 2">
            <a:extLst>
              <a:ext uri="{FF2B5EF4-FFF2-40B4-BE49-F238E27FC236}">
                <a16:creationId xmlns:a16="http://schemas.microsoft.com/office/drawing/2014/main" id="{CB80A225-8FCA-4C3F-AF87-46BC3AAC2F0B}"/>
              </a:ext>
            </a:extLst>
          </p:cNvPr>
          <p:cNvSpPr>
            <a:spLocks noGrp="1"/>
          </p:cNvSpPr>
          <p:nvPr>
            <p:ph idx="1"/>
          </p:nvPr>
        </p:nvSpPr>
        <p:spPr>
          <a:xfrm>
            <a:off x="6096000" y="1108061"/>
            <a:ext cx="5008901" cy="4571972"/>
          </a:xfrm>
        </p:spPr>
        <p:txBody>
          <a:bodyPr anchor="ctr">
            <a:normAutofit/>
          </a:bodyPr>
          <a:lstStyle/>
          <a:p>
            <a:r>
              <a:rPr lang="en-US" sz="1300">
                <a:solidFill>
                  <a:schemeClr val="bg1"/>
                </a:solidFill>
              </a:rPr>
              <a:t>Fitzgerald Scott, 1925. The Great Gatsby. Retrieved from </a:t>
            </a:r>
            <a:r>
              <a:rPr lang="en-US" sz="1300" u="sng">
                <a:solidFill>
                  <a:schemeClr val="bg1"/>
                </a:solidFill>
                <a:hlinkClick r:id="rId2"/>
              </a:rPr>
              <a:t>https://www.arts.gov/national-initiatives/nea-big-read/the-great-gatsby</a:t>
            </a:r>
            <a:r>
              <a:rPr lang="en-US" sz="1300">
                <a:solidFill>
                  <a:schemeClr val="bg1"/>
                </a:solidFill>
              </a:rPr>
              <a:t> </a:t>
            </a:r>
          </a:p>
          <a:p>
            <a:r>
              <a:rPr lang="en-US" sz="1300">
                <a:solidFill>
                  <a:schemeClr val="bg1"/>
                </a:solidFill>
              </a:rPr>
              <a:t>Gorski,2014.  Challenge Of Defining “Multicultural Education. Retrieved from </a:t>
            </a:r>
            <a:r>
              <a:rPr lang="en-US" sz="1300" u="sng">
                <a:solidFill>
                  <a:schemeClr val="bg1"/>
                </a:solidFill>
                <a:hlinkClick r:id="rId3"/>
              </a:rPr>
              <a:t>https://www.nameorg.org/definitions_of_multicultural_e.php</a:t>
            </a:r>
            <a:endParaRPr lang="en-US" sz="1300">
              <a:solidFill>
                <a:schemeClr val="bg1"/>
              </a:solidFill>
            </a:endParaRPr>
          </a:p>
          <a:p>
            <a:r>
              <a:rPr lang="en-US" sz="1300">
                <a:solidFill>
                  <a:schemeClr val="bg1"/>
                </a:solidFill>
              </a:rPr>
              <a:t> </a:t>
            </a:r>
          </a:p>
          <a:p>
            <a:r>
              <a:rPr lang="en-US" sz="1300">
                <a:solidFill>
                  <a:schemeClr val="bg1"/>
                </a:solidFill>
              </a:rPr>
              <a:t>Nafisi Azar,2004.Reading Lolita In Tehran: A Memoir In Books. Retrieved from </a:t>
            </a:r>
            <a:r>
              <a:rPr lang="en-US" sz="1300" u="sng">
                <a:solidFill>
                  <a:schemeClr val="bg1"/>
                </a:solidFill>
                <a:hlinkClick r:id="rId4"/>
              </a:rPr>
              <a:t>http://eds.a.ebscohost.com.postu.idm.oclc.org/eds/detail/detail?vid=0&amp;sid=d69b95ba-d182-4a0e-b40f-5176b369d5df%40sdc-v-sessmgr01&amp;bdata=JnNpdGU9ZWRzLWxpdmUmc2NvcGU9c2l0ZQ%3d%3d#AN=738601&amp;db=nlebk</a:t>
            </a:r>
            <a:endParaRPr lang="en-US" sz="1300">
              <a:solidFill>
                <a:schemeClr val="bg1"/>
              </a:solidFill>
            </a:endParaRPr>
          </a:p>
          <a:p>
            <a:r>
              <a:rPr lang="en-US" sz="1300">
                <a:solidFill>
                  <a:schemeClr val="bg1"/>
                </a:solidFill>
              </a:rPr>
              <a:t> </a:t>
            </a:r>
          </a:p>
          <a:p>
            <a:r>
              <a:rPr lang="en-US" sz="1300">
                <a:solidFill>
                  <a:schemeClr val="bg1"/>
                </a:solidFill>
              </a:rPr>
              <a:t>Sudakov  Dmitry,2015. Islamic State Was Born In 1979With Convert Operations In Afghanistan. Retrieved from </a:t>
            </a:r>
            <a:r>
              <a:rPr lang="en-US" sz="1300" u="sng">
                <a:solidFill>
                  <a:schemeClr val="bg1"/>
                </a:solidFill>
                <a:hlinkClick r:id="rId5"/>
              </a:rPr>
              <a:t>https://www.pravdareport.com/history/129656-islamic_state_history/</a:t>
            </a:r>
            <a:endParaRPr lang="en-US" sz="1300">
              <a:solidFill>
                <a:schemeClr val="bg1"/>
              </a:solidFill>
            </a:endParaRPr>
          </a:p>
          <a:p>
            <a:r>
              <a:rPr lang="en-US" sz="1300">
                <a:solidFill>
                  <a:schemeClr val="bg1"/>
                </a:solidFill>
              </a:rPr>
              <a:t> </a:t>
            </a:r>
          </a:p>
          <a:p>
            <a:endParaRPr lang="en-US" sz="1300">
              <a:solidFill>
                <a:schemeClr val="bg1"/>
              </a:solidFill>
            </a:endParaRPr>
          </a:p>
        </p:txBody>
      </p:sp>
    </p:spTree>
    <p:extLst>
      <p:ext uri="{BB962C8B-B14F-4D97-AF65-F5344CB8AC3E}">
        <p14:creationId xmlns:p14="http://schemas.microsoft.com/office/powerpoint/2010/main" val="41524369"/>
      </p:ext>
    </p:extLst>
  </p:cSld>
  <p:clrMapOvr>
    <a:masterClrMapping/>
  </p:clrMapOvr>
  <mc:AlternateContent xmlns:mc="http://schemas.openxmlformats.org/markup-compatibility/2006" xmlns:p14="http://schemas.microsoft.com/office/powerpoint/2010/main">
    <mc:Choice Requires="p14">
      <p:transition spd="slow" p14:dur="2250" advTm="3000">
        <p:push dir="u"/>
      </p:transition>
    </mc:Choice>
    <mc:Fallback xmlns="">
      <p:transition spd="slow" advTm="3000">
        <p:push dir="u"/>
      </p:transition>
    </mc:Fallback>
  </mc:AlternateContent>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2236</TotalTime>
  <Words>790</Words>
  <Application>Microsoft Office PowerPoint</Application>
  <PresentationFormat>Widescreen</PresentationFormat>
  <Paragraphs>60</Paragraphs>
  <Slides>11</Slides>
  <Notes>0</Notes>
  <HiddenSlides>0</HiddenSlides>
  <MMClips>10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11</vt:i4>
      </vt:variant>
    </vt:vector>
  </HeadingPairs>
  <TitlesOfParts>
    <vt:vector size="15" baseType="lpstr">
      <vt:lpstr>Arial</vt:lpstr>
      <vt:lpstr>Calibri</vt:lpstr>
      <vt:lpstr>Calibri Light</vt:lpstr>
      <vt:lpstr>Office Theme</vt:lpstr>
      <vt:lpstr>Memory, Memoir, and  Mastery Assignment </vt:lpstr>
      <vt:lpstr>Reading Lolita In Tehran By: Azar Nafisi</vt:lpstr>
      <vt:lpstr>Summary</vt:lpstr>
      <vt:lpstr>Parts of the Memoir</vt:lpstr>
      <vt:lpstr>Part 1: Lolita</vt:lpstr>
      <vt:lpstr>Part two: Gatsby</vt:lpstr>
      <vt:lpstr>Gatsby Continued</vt:lpstr>
      <vt:lpstr>Part Three: James</vt:lpstr>
      <vt:lpstr>Putting it all together</vt:lpstr>
      <vt:lpstr>thoughts</vt:lpstr>
      <vt:lpstr>Resources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Memory, Memoir, and  Mastery Assignment </dc:title>
  <dc:creator>amandaannconforti@gmail.com</dc:creator>
  <cp:lastModifiedBy>amanda conforti</cp:lastModifiedBy>
  <cp:revision>1</cp:revision>
  <dcterms:created xsi:type="dcterms:W3CDTF">2020-06-17T01:24:36Z</dcterms:created>
  <dcterms:modified xsi:type="dcterms:W3CDTF">2020-06-18T15:39:00Z</dcterms:modified>
</cp:coreProperties>
</file>