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56" r:id="rId2"/>
    <p:sldId id="257" r:id="rId3"/>
    <p:sldId id="258" r:id="rId4"/>
    <p:sldId id="262" r:id="rId5"/>
    <p:sldId id="269" r:id="rId6"/>
    <p:sldId id="259" r:id="rId7"/>
    <p:sldId id="261" r:id="rId8"/>
    <p:sldId id="263" r:id="rId9"/>
    <p:sldId id="260" r:id="rId10"/>
    <p:sldId id="264" r:id="rId11"/>
    <p:sldId id="265" r:id="rId12"/>
    <p:sldId id="266" r:id="rId13"/>
    <p:sldId id="267" r:id="rId14"/>
    <p:sldId id="268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48F404F-B3C7-46D0-90F5-9F13EDDF4F96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B0BE1403-9312-4D9E-9BE0-54E7C20F3B0E}">
      <dgm:prSet/>
      <dgm:spPr/>
      <dgm:t>
        <a:bodyPr/>
        <a:lstStyle/>
        <a:p>
          <a:r>
            <a:rPr lang="en-US"/>
            <a:t>Creative writing lesson</a:t>
          </a:r>
        </a:p>
      </dgm:t>
    </dgm:pt>
    <dgm:pt modelId="{A52C597F-682E-4D20-A0AE-09EBDC33946E}" type="parTrans" cxnId="{A51190D4-070C-4F39-9195-84B44AA5192B}">
      <dgm:prSet/>
      <dgm:spPr/>
      <dgm:t>
        <a:bodyPr/>
        <a:lstStyle/>
        <a:p>
          <a:endParaRPr lang="en-US"/>
        </a:p>
      </dgm:t>
    </dgm:pt>
    <dgm:pt modelId="{D8BDF19B-B451-4B5E-9673-5D883EF5271F}" type="sibTrans" cxnId="{A51190D4-070C-4F39-9195-84B44AA5192B}">
      <dgm:prSet/>
      <dgm:spPr/>
      <dgm:t>
        <a:bodyPr/>
        <a:lstStyle/>
        <a:p>
          <a:endParaRPr lang="en-US"/>
        </a:p>
      </dgm:t>
    </dgm:pt>
    <dgm:pt modelId="{0B8D3688-780C-4DBC-978C-526C156329C2}">
      <dgm:prSet/>
      <dgm:spPr/>
      <dgm:t>
        <a:bodyPr/>
        <a:lstStyle/>
        <a:p>
          <a:r>
            <a:rPr lang="en-US"/>
            <a:t>Here students will work independently to create a creative fiction or non- fiction piece of work</a:t>
          </a:r>
        </a:p>
      </dgm:t>
    </dgm:pt>
    <dgm:pt modelId="{D470E7DF-3735-4BB0-9F54-4C2CC33755D6}" type="parTrans" cxnId="{8C53E120-509F-4668-A811-69153733EB81}">
      <dgm:prSet/>
      <dgm:spPr/>
      <dgm:t>
        <a:bodyPr/>
        <a:lstStyle/>
        <a:p>
          <a:endParaRPr lang="en-US"/>
        </a:p>
      </dgm:t>
    </dgm:pt>
    <dgm:pt modelId="{9B983C4F-9C1D-413E-ABFA-2C5675B0F6EE}" type="sibTrans" cxnId="{8C53E120-509F-4668-A811-69153733EB81}">
      <dgm:prSet/>
      <dgm:spPr/>
      <dgm:t>
        <a:bodyPr/>
        <a:lstStyle/>
        <a:p>
          <a:endParaRPr lang="en-US"/>
        </a:p>
      </dgm:t>
    </dgm:pt>
    <dgm:pt modelId="{9BE0298E-513B-41F8-AC2F-9A75F3A5E713}">
      <dgm:prSet/>
      <dgm:spPr/>
      <dgm:t>
        <a:bodyPr/>
        <a:lstStyle/>
        <a:p>
          <a:r>
            <a:rPr lang="en-US"/>
            <a:t>Three-day lesson</a:t>
          </a:r>
        </a:p>
      </dgm:t>
    </dgm:pt>
    <dgm:pt modelId="{390C6FDB-18F3-4757-AF21-21046A269D2C}" type="parTrans" cxnId="{BBA622D1-0CCF-4330-9B3C-F92063F6370A}">
      <dgm:prSet/>
      <dgm:spPr/>
      <dgm:t>
        <a:bodyPr/>
        <a:lstStyle/>
        <a:p>
          <a:endParaRPr lang="en-US"/>
        </a:p>
      </dgm:t>
    </dgm:pt>
    <dgm:pt modelId="{3ADDC768-05E9-4D35-9860-A85514750FBB}" type="sibTrans" cxnId="{BBA622D1-0CCF-4330-9B3C-F92063F6370A}">
      <dgm:prSet/>
      <dgm:spPr/>
      <dgm:t>
        <a:bodyPr/>
        <a:lstStyle/>
        <a:p>
          <a:endParaRPr lang="en-US"/>
        </a:p>
      </dgm:t>
    </dgm:pt>
    <dgm:pt modelId="{DA6FEF82-7359-41DE-A2CD-5F341E222EAF}">
      <dgm:prSet/>
      <dgm:spPr/>
      <dgm:t>
        <a:bodyPr/>
        <a:lstStyle/>
        <a:p>
          <a:r>
            <a:rPr lang="en-US"/>
            <a:t>Pre activity</a:t>
          </a:r>
        </a:p>
      </dgm:t>
    </dgm:pt>
    <dgm:pt modelId="{CB44420A-52BF-4C19-92B4-7AF6CEFD0588}" type="parTrans" cxnId="{4B27F753-FCB6-482F-8378-25BB14069745}">
      <dgm:prSet/>
      <dgm:spPr/>
      <dgm:t>
        <a:bodyPr/>
        <a:lstStyle/>
        <a:p>
          <a:endParaRPr lang="en-US"/>
        </a:p>
      </dgm:t>
    </dgm:pt>
    <dgm:pt modelId="{58DEE195-4473-4B60-9115-6FB92F004DEB}" type="sibTrans" cxnId="{4B27F753-FCB6-482F-8378-25BB14069745}">
      <dgm:prSet/>
      <dgm:spPr/>
      <dgm:t>
        <a:bodyPr/>
        <a:lstStyle/>
        <a:p>
          <a:endParaRPr lang="en-US"/>
        </a:p>
      </dgm:t>
    </dgm:pt>
    <dgm:pt modelId="{BDFC266E-E28E-4631-8537-14EF1D800EE3}">
      <dgm:prSet/>
      <dgm:spPr/>
      <dgm:t>
        <a:bodyPr/>
        <a:lstStyle/>
        <a:p>
          <a:r>
            <a:rPr lang="en-US"/>
            <a:t>Quick write</a:t>
          </a:r>
        </a:p>
      </dgm:t>
    </dgm:pt>
    <dgm:pt modelId="{8EBFAC72-FD75-465F-99F2-1858034D1BD9}" type="parTrans" cxnId="{E7125809-F9C1-4A5E-B1BF-49BF78155F1D}">
      <dgm:prSet/>
      <dgm:spPr/>
      <dgm:t>
        <a:bodyPr/>
        <a:lstStyle/>
        <a:p>
          <a:endParaRPr lang="en-US"/>
        </a:p>
      </dgm:t>
    </dgm:pt>
    <dgm:pt modelId="{7EE6BF4B-6777-4EF6-B785-BEA4859FC290}" type="sibTrans" cxnId="{E7125809-F9C1-4A5E-B1BF-49BF78155F1D}">
      <dgm:prSet/>
      <dgm:spPr/>
      <dgm:t>
        <a:bodyPr/>
        <a:lstStyle/>
        <a:p>
          <a:endParaRPr lang="en-US"/>
        </a:p>
      </dgm:t>
    </dgm:pt>
    <dgm:pt modelId="{9F2D7F19-8837-4DC8-B0AE-6D0AF76E64B4}">
      <dgm:prSet/>
      <dgm:spPr/>
      <dgm:t>
        <a:bodyPr/>
        <a:lstStyle/>
        <a:p>
          <a:r>
            <a:rPr lang="en-US"/>
            <a:t>Lesson</a:t>
          </a:r>
        </a:p>
      </dgm:t>
    </dgm:pt>
    <dgm:pt modelId="{EE8D0AAE-2640-439F-AE44-5A8B743C9DA7}" type="parTrans" cxnId="{94ADAA03-A6C1-42A0-B8BE-0B08F28E4C73}">
      <dgm:prSet/>
      <dgm:spPr/>
      <dgm:t>
        <a:bodyPr/>
        <a:lstStyle/>
        <a:p>
          <a:endParaRPr lang="en-US"/>
        </a:p>
      </dgm:t>
    </dgm:pt>
    <dgm:pt modelId="{D6D47791-C089-440F-B19B-834D64F4317D}" type="sibTrans" cxnId="{94ADAA03-A6C1-42A0-B8BE-0B08F28E4C73}">
      <dgm:prSet/>
      <dgm:spPr/>
      <dgm:t>
        <a:bodyPr/>
        <a:lstStyle/>
        <a:p>
          <a:endParaRPr lang="en-US"/>
        </a:p>
      </dgm:t>
    </dgm:pt>
    <dgm:pt modelId="{2A6A30C6-892B-4ECA-AFC4-6BA9E87BC844}">
      <dgm:prSet/>
      <dgm:spPr/>
      <dgm:t>
        <a:bodyPr/>
        <a:lstStyle/>
        <a:p>
          <a:r>
            <a:rPr lang="en-US"/>
            <a:t>Creative independent writing</a:t>
          </a:r>
        </a:p>
      </dgm:t>
    </dgm:pt>
    <dgm:pt modelId="{E5AC2CFA-7A90-4748-8263-49C2F828EB7F}" type="parTrans" cxnId="{687B839F-428E-45A5-BD9C-77A030ED4D1A}">
      <dgm:prSet/>
      <dgm:spPr/>
      <dgm:t>
        <a:bodyPr/>
        <a:lstStyle/>
        <a:p>
          <a:endParaRPr lang="en-US"/>
        </a:p>
      </dgm:t>
    </dgm:pt>
    <dgm:pt modelId="{699055D2-0F06-443B-8697-3EC46C00793C}" type="sibTrans" cxnId="{687B839F-428E-45A5-BD9C-77A030ED4D1A}">
      <dgm:prSet/>
      <dgm:spPr/>
      <dgm:t>
        <a:bodyPr/>
        <a:lstStyle/>
        <a:p>
          <a:endParaRPr lang="en-US"/>
        </a:p>
      </dgm:t>
    </dgm:pt>
    <dgm:pt modelId="{4049597B-380D-4FCE-9107-3DB3799B3437}">
      <dgm:prSet/>
      <dgm:spPr/>
      <dgm:t>
        <a:bodyPr/>
        <a:lstStyle/>
        <a:p>
          <a:r>
            <a:rPr lang="en-US"/>
            <a:t>Post activity</a:t>
          </a:r>
        </a:p>
      </dgm:t>
    </dgm:pt>
    <dgm:pt modelId="{7C5D0511-DB09-4B64-99FF-0566718CC8C0}" type="parTrans" cxnId="{6DE7A685-E30E-4F5F-81C3-94DB81092036}">
      <dgm:prSet/>
      <dgm:spPr/>
      <dgm:t>
        <a:bodyPr/>
        <a:lstStyle/>
        <a:p>
          <a:endParaRPr lang="en-US"/>
        </a:p>
      </dgm:t>
    </dgm:pt>
    <dgm:pt modelId="{3A60BF71-4204-4A10-916C-C26F9C68DB49}" type="sibTrans" cxnId="{6DE7A685-E30E-4F5F-81C3-94DB81092036}">
      <dgm:prSet/>
      <dgm:spPr/>
      <dgm:t>
        <a:bodyPr/>
        <a:lstStyle/>
        <a:p>
          <a:endParaRPr lang="en-US"/>
        </a:p>
      </dgm:t>
    </dgm:pt>
    <dgm:pt modelId="{9EFB6201-E159-42F2-A80D-B8E32F20FE81}">
      <dgm:prSet/>
      <dgm:spPr/>
      <dgm:t>
        <a:bodyPr/>
        <a:lstStyle/>
        <a:p>
          <a:r>
            <a:rPr lang="en-US"/>
            <a:t>Group feedback</a:t>
          </a:r>
        </a:p>
      </dgm:t>
    </dgm:pt>
    <dgm:pt modelId="{E0008CD5-D371-4A4E-9E90-BD651BC4A877}" type="parTrans" cxnId="{06B56887-B9DB-47C0-B76E-7FCF06D4B81C}">
      <dgm:prSet/>
      <dgm:spPr/>
      <dgm:t>
        <a:bodyPr/>
        <a:lstStyle/>
        <a:p>
          <a:endParaRPr lang="en-US"/>
        </a:p>
      </dgm:t>
    </dgm:pt>
    <dgm:pt modelId="{8AFC8467-A533-4FEF-A44D-40398C52ED3B}" type="sibTrans" cxnId="{06B56887-B9DB-47C0-B76E-7FCF06D4B81C}">
      <dgm:prSet/>
      <dgm:spPr/>
      <dgm:t>
        <a:bodyPr/>
        <a:lstStyle/>
        <a:p>
          <a:endParaRPr lang="en-US"/>
        </a:p>
      </dgm:t>
    </dgm:pt>
    <dgm:pt modelId="{929C7EE7-4A25-45A3-AA50-9FE661AB5976}" type="pres">
      <dgm:prSet presAssocID="{548F404F-B3C7-46D0-90F5-9F13EDDF4F96}" presName="linear" presStyleCnt="0">
        <dgm:presLayoutVars>
          <dgm:animLvl val="lvl"/>
          <dgm:resizeHandles val="exact"/>
        </dgm:presLayoutVars>
      </dgm:prSet>
      <dgm:spPr/>
    </dgm:pt>
    <dgm:pt modelId="{B69CACDD-C056-4660-B117-A01E7711D606}" type="pres">
      <dgm:prSet presAssocID="{B0BE1403-9312-4D9E-9BE0-54E7C20F3B0E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060F3E35-FBF5-4616-B71E-014920682FAA}" type="pres">
      <dgm:prSet presAssocID="{B0BE1403-9312-4D9E-9BE0-54E7C20F3B0E}" presName="childText" presStyleLbl="revTx" presStyleIdx="0" presStyleCnt="4">
        <dgm:presLayoutVars>
          <dgm:bulletEnabled val="1"/>
        </dgm:presLayoutVars>
      </dgm:prSet>
      <dgm:spPr/>
    </dgm:pt>
    <dgm:pt modelId="{5D957BF4-1837-4184-BD65-665CB40AB5CA}" type="pres">
      <dgm:prSet presAssocID="{9BE0298E-513B-41F8-AC2F-9A75F3A5E713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542EB93A-EE4D-4486-9CD7-9FA582EA5A29}" type="pres">
      <dgm:prSet presAssocID="{3ADDC768-05E9-4D35-9860-A85514750FBB}" presName="spacer" presStyleCnt="0"/>
      <dgm:spPr/>
    </dgm:pt>
    <dgm:pt modelId="{3CEAA948-6235-4237-9BAE-49FBD33C63B2}" type="pres">
      <dgm:prSet presAssocID="{DA6FEF82-7359-41DE-A2CD-5F341E222EAF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6971698D-58C5-4746-838F-203403F1596E}" type="pres">
      <dgm:prSet presAssocID="{DA6FEF82-7359-41DE-A2CD-5F341E222EAF}" presName="childText" presStyleLbl="revTx" presStyleIdx="1" presStyleCnt="4">
        <dgm:presLayoutVars>
          <dgm:bulletEnabled val="1"/>
        </dgm:presLayoutVars>
      </dgm:prSet>
      <dgm:spPr/>
    </dgm:pt>
    <dgm:pt modelId="{C61D572D-8A41-46AA-8968-318589BB0B49}" type="pres">
      <dgm:prSet presAssocID="{9F2D7F19-8837-4DC8-B0AE-6D0AF76E64B4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F17F0FF9-CCC6-4A2A-8F26-F5F255E54B1D}" type="pres">
      <dgm:prSet presAssocID="{9F2D7F19-8837-4DC8-B0AE-6D0AF76E64B4}" presName="childText" presStyleLbl="revTx" presStyleIdx="2" presStyleCnt="4">
        <dgm:presLayoutVars>
          <dgm:bulletEnabled val="1"/>
        </dgm:presLayoutVars>
      </dgm:prSet>
      <dgm:spPr/>
    </dgm:pt>
    <dgm:pt modelId="{53770DCC-516F-4035-A74D-BC5DA2A4F658}" type="pres">
      <dgm:prSet presAssocID="{4049597B-380D-4FCE-9107-3DB3799B3437}" presName="parentText" presStyleLbl="node1" presStyleIdx="4" presStyleCnt="5">
        <dgm:presLayoutVars>
          <dgm:chMax val="0"/>
          <dgm:bulletEnabled val="1"/>
        </dgm:presLayoutVars>
      </dgm:prSet>
      <dgm:spPr/>
    </dgm:pt>
    <dgm:pt modelId="{39D75C98-70C7-40A7-9FAF-B27B876543F2}" type="pres">
      <dgm:prSet presAssocID="{4049597B-380D-4FCE-9107-3DB3799B3437}" presName="childText" presStyleLbl="revTx" presStyleIdx="3" presStyleCnt="4">
        <dgm:presLayoutVars>
          <dgm:bulletEnabled val="1"/>
        </dgm:presLayoutVars>
      </dgm:prSet>
      <dgm:spPr/>
    </dgm:pt>
  </dgm:ptLst>
  <dgm:cxnLst>
    <dgm:cxn modelId="{94ADAA03-A6C1-42A0-B8BE-0B08F28E4C73}" srcId="{548F404F-B3C7-46D0-90F5-9F13EDDF4F96}" destId="{9F2D7F19-8837-4DC8-B0AE-6D0AF76E64B4}" srcOrd="3" destOrd="0" parTransId="{EE8D0AAE-2640-439F-AE44-5A8B743C9DA7}" sibTransId="{D6D47791-C089-440F-B19B-834D64F4317D}"/>
    <dgm:cxn modelId="{E7125809-F9C1-4A5E-B1BF-49BF78155F1D}" srcId="{DA6FEF82-7359-41DE-A2CD-5F341E222EAF}" destId="{BDFC266E-E28E-4631-8537-14EF1D800EE3}" srcOrd="0" destOrd="0" parTransId="{8EBFAC72-FD75-465F-99F2-1858034D1BD9}" sibTransId="{7EE6BF4B-6777-4EF6-B785-BEA4859FC290}"/>
    <dgm:cxn modelId="{8C53E120-509F-4668-A811-69153733EB81}" srcId="{B0BE1403-9312-4D9E-9BE0-54E7C20F3B0E}" destId="{0B8D3688-780C-4DBC-978C-526C156329C2}" srcOrd="0" destOrd="0" parTransId="{D470E7DF-3735-4BB0-9F54-4C2CC33755D6}" sibTransId="{9B983C4F-9C1D-413E-ABFA-2C5675B0F6EE}"/>
    <dgm:cxn modelId="{60603041-3AB9-4E50-B3E2-5DEB73A62826}" type="presOf" srcId="{9BE0298E-513B-41F8-AC2F-9A75F3A5E713}" destId="{5D957BF4-1837-4184-BD65-665CB40AB5CA}" srcOrd="0" destOrd="0" presId="urn:microsoft.com/office/officeart/2005/8/layout/vList2"/>
    <dgm:cxn modelId="{BEDDBA42-AEB8-49AB-A831-439DAD54AB92}" type="presOf" srcId="{4049597B-380D-4FCE-9107-3DB3799B3437}" destId="{53770DCC-516F-4035-A74D-BC5DA2A4F658}" srcOrd="0" destOrd="0" presId="urn:microsoft.com/office/officeart/2005/8/layout/vList2"/>
    <dgm:cxn modelId="{69317548-CC0D-43C2-B15C-942DE66B021A}" type="presOf" srcId="{0B8D3688-780C-4DBC-978C-526C156329C2}" destId="{060F3E35-FBF5-4616-B71E-014920682FAA}" srcOrd="0" destOrd="0" presId="urn:microsoft.com/office/officeart/2005/8/layout/vList2"/>
    <dgm:cxn modelId="{4B27F753-FCB6-482F-8378-25BB14069745}" srcId="{548F404F-B3C7-46D0-90F5-9F13EDDF4F96}" destId="{DA6FEF82-7359-41DE-A2CD-5F341E222EAF}" srcOrd="2" destOrd="0" parTransId="{CB44420A-52BF-4C19-92B4-7AF6CEFD0588}" sibTransId="{58DEE195-4473-4B60-9115-6FB92F004DEB}"/>
    <dgm:cxn modelId="{484A2256-4C17-4597-A2D2-85FF7F7B5717}" type="presOf" srcId="{2A6A30C6-892B-4ECA-AFC4-6BA9E87BC844}" destId="{F17F0FF9-CCC6-4A2A-8F26-F5F255E54B1D}" srcOrd="0" destOrd="0" presId="urn:microsoft.com/office/officeart/2005/8/layout/vList2"/>
    <dgm:cxn modelId="{BECA0578-FF27-44F5-9522-24284308E24F}" type="presOf" srcId="{9F2D7F19-8837-4DC8-B0AE-6D0AF76E64B4}" destId="{C61D572D-8A41-46AA-8968-318589BB0B49}" srcOrd="0" destOrd="0" presId="urn:microsoft.com/office/officeart/2005/8/layout/vList2"/>
    <dgm:cxn modelId="{7D6C3458-3F00-47A7-A9E0-1967AF4DAB78}" type="presOf" srcId="{DA6FEF82-7359-41DE-A2CD-5F341E222EAF}" destId="{3CEAA948-6235-4237-9BAE-49FBD33C63B2}" srcOrd="0" destOrd="0" presId="urn:microsoft.com/office/officeart/2005/8/layout/vList2"/>
    <dgm:cxn modelId="{6DE7A685-E30E-4F5F-81C3-94DB81092036}" srcId="{548F404F-B3C7-46D0-90F5-9F13EDDF4F96}" destId="{4049597B-380D-4FCE-9107-3DB3799B3437}" srcOrd="4" destOrd="0" parTransId="{7C5D0511-DB09-4B64-99FF-0566718CC8C0}" sibTransId="{3A60BF71-4204-4A10-916C-C26F9C68DB49}"/>
    <dgm:cxn modelId="{06B56887-B9DB-47C0-B76E-7FCF06D4B81C}" srcId="{4049597B-380D-4FCE-9107-3DB3799B3437}" destId="{9EFB6201-E159-42F2-A80D-B8E32F20FE81}" srcOrd="0" destOrd="0" parTransId="{E0008CD5-D371-4A4E-9E90-BD651BC4A877}" sibTransId="{8AFC8467-A533-4FEF-A44D-40398C52ED3B}"/>
    <dgm:cxn modelId="{046BAA92-D886-441F-9B44-5FBBB0F9A664}" type="presOf" srcId="{9EFB6201-E159-42F2-A80D-B8E32F20FE81}" destId="{39D75C98-70C7-40A7-9FAF-B27B876543F2}" srcOrd="0" destOrd="0" presId="urn:microsoft.com/office/officeart/2005/8/layout/vList2"/>
    <dgm:cxn modelId="{687B839F-428E-45A5-BD9C-77A030ED4D1A}" srcId="{9F2D7F19-8837-4DC8-B0AE-6D0AF76E64B4}" destId="{2A6A30C6-892B-4ECA-AFC4-6BA9E87BC844}" srcOrd="0" destOrd="0" parTransId="{E5AC2CFA-7A90-4748-8263-49C2F828EB7F}" sibTransId="{699055D2-0F06-443B-8697-3EC46C00793C}"/>
    <dgm:cxn modelId="{BBA622D1-0CCF-4330-9B3C-F92063F6370A}" srcId="{548F404F-B3C7-46D0-90F5-9F13EDDF4F96}" destId="{9BE0298E-513B-41F8-AC2F-9A75F3A5E713}" srcOrd="1" destOrd="0" parTransId="{390C6FDB-18F3-4757-AF21-21046A269D2C}" sibTransId="{3ADDC768-05E9-4D35-9860-A85514750FBB}"/>
    <dgm:cxn modelId="{A51190D4-070C-4F39-9195-84B44AA5192B}" srcId="{548F404F-B3C7-46D0-90F5-9F13EDDF4F96}" destId="{B0BE1403-9312-4D9E-9BE0-54E7C20F3B0E}" srcOrd="0" destOrd="0" parTransId="{A52C597F-682E-4D20-A0AE-09EBDC33946E}" sibTransId="{D8BDF19B-B451-4B5E-9673-5D883EF5271F}"/>
    <dgm:cxn modelId="{031E58E9-6FC8-40F3-BA90-873DCCAC88A5}" type="presOf" srcId="{BDFC266E-E28E-4631-8537-14EF1D800EE3}" destId="{6971698D-58C5-4746-838F-203403F1596E}" srcOrd="0" destOrd="0" presId="urn:microsoft.com/office/officeart/2005/8/layout/vList2"/>
    <dgm:cxn modelId="{268E6CFC-6BB5-4A8C-A706-3A53852A2927}" type="presOf" srcId="{548F404F-B3C7-46D0-90F5-9F13EDDF4F96}" destId="{929C7EE7-4A25-45A3-AA50-9FE661AB5976}" srcOrd="0" destOrd="0" presId="urn:microsoft.com/office/officeart/2005/8/layout/vList2"/>
    <dgm:cxn modelId="{EB30EEFF-2887-4C05-BE1D-3A3671DAADD6}" type="presOf" srcId="{B0BE1403-9312-4D9E-9BE0-54E7C20F3B0E}" destId="{B69CACDD-C056-4660-B117-A01E7711D606}" srcOrd="0" destOrd="0" presId="urn:microsoft.com/office/officeart/2005/8/layout/vList2"/>
    <dgm:cxn modelId="{DFFCAD37-44D3-4505-AE04-4CDB38D1F5DC}" type="presParOf" srcId="{929C7EE7-4A25-45A3-AA50-9FE661AB5976}" destId="{B69CACDD-C056-4660-B117-A01E7711D606}" srcOrd="0" destOrd="0" presId="urn:microsoft.com/office/officeart/2005/8/layout/vList2"/>
    <dgm:cxn modelId="{03932963-894E-48B6-B94A-DB1D1248BF97}" type="presParOf" srcId="{929C7EE7-4A25-45A3-AA50-9FE661AB5976}" destId="{060F3E35-FBF5-4616-B71E-014920682FAA}" srcOrd="1" destOrd="0" presId="urn:microsoft.com/office/officeart/2005/8/layout/vList2"/>
    <dgm:cxn modelId="{9DDB7105-064E-45AD-B513-C5DEB0F574CD}" type="presParOf" srcId="{929C7EE7-4A25-45A3-AA50-9FE661AB5976}" destId="{5D957BF4-1837-4184-BD65-665CB40AB5CA}" srcOrd="2" destOrd="0" presId="urn:microsoft.com/office/officeart/2005/8/layout/vList2"/>
    <dgm:cxn modelId="{6A05CF9C-A887-4938-A4D2-1629B37B23C8}" type="presParOf" srcId="{929C7EE7-4A25-45A3-AA50-9FE661AB5976}" destId="{542EB93A-EE4D-4486-9CD7-9FA582EA5A29}" srcOrd="3" destOrd="0" presId="urn:microsoft.com/office/officeart/2005/8/layout/vList2"/>
    <dgm:cxn modelId="{6F801431-D6E8-4DC8-B20B-8EFC5773CB9D}" type="presParOf" srcId="{929C7EE7-4A25-45A3-AA50-9FE661AB5976}" destId="{3CEAA948-6235-4237-9BAE-49FBD33C63B2}" srcOrd="4" destOrd="0" presId="urn:microsoft.com/office/officeart/2005/8/layout/vList2"/>
    <dgm:cxn modelId="{200F7489-8C55-47FC-9ABC-39AC9FBA6C1A}" type="presParOf" srcId="{929C7EE7-4A25-45A3-AA50-9FE661AB5976}" destId="{6971698D-58C5-4746-838F-203403F1596E}" srcOrd="5" destOrd="0" presId="urn:microsoft.com/office/officeart/2005/8/layout/vList2"/>
    <dgm:cxn modelId="{9AE98F1A-1F63-42A8-8A16-CC2BF8F984EE}" type="presParOf" srcId="{929C7EE7-4A25-45A3-AA50-9FE661AB5976}" destId="{C61D572D-8A41-46AA-8968-318589BB0B49}" srcOrd="6" destOrd="0" presId="urn:microsoft.com/office/officeart/2005/8/layout/vList2"/>
    <dgm:cxn modelId="{D484AD10-9F94-41AE-842C-9DBE4D7C5C62}" type="presParOf" srcId="{929C7EE7-4A25-45A3-AA50-9FE661AB5976}" destId="{F17F0FF9-CCC6-4A2A-8F26-F5F255E54B1D}" srcOrd="7" destOrd="0" presId="urn:microsoft.com/office/officeart/2005/8/layout/vList2"/>
    <dgm:cxn modelId="{E76BCB54-BE07-4F9B-9540-62267059313A}" type="presParOf" srcId="{929C7EE7-4A25-45A3-AA50-9FE661AB5976}" destId="{53770DCC-516F-4035-A74D-BC5DA2A4F658}" srcOrd="8" destOrd="0" presId="urn:microsoft.com/office/officeart/2005/8/layout/vList2"/>
    <dgm:cxn modelId="{E1A2FC57-E416-431B-8538-0D9A8D023D11}" type="presParOf" srcId="{929C7EE7-4A25-45A3-AA50-9FE661AB5976}" destId="{39D75C98-70C7-40A7-9FAF-B27B876543F2}" srcOrd="9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0256945-7BC1-4206-A7FA-ABF0E0F06527}" type="doc">
      <dgm:prSet loTypeId="urn:microsoft.com/office/officeart/2005/8/layout/hierarchy2" loCatId="hierarchy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59B46ACB-668D-4F97-8DCD-25177418BA85}">
      <dgm:prSet/>
      <dgm:spPr/>
      <dgm:t>
        <a:bodyPr/>
        <a:lstStyle/>
        <a:p>
          <a:r>
            <a:rPr lang="en-US" dirty="0"/>
            <a:t>Individual choice writings:</a:t>
          </a:r>
        </a:p>
      </dgm:t>
    </dgm:pt>
    <dgm:pt modelId="{51134DF9-8D62-47F6-8C33-C7A2F8820DC9}" type="parTrans" cxnId="{D11F9830-C7E0-4169-8FCF-907516C8AAC1}">
      <dgm:prSet/>
      <dgm:spPr/>
      <dgm:t>
        <a:bodyPr/>
        <a:lstStyle/>
        <a:p>
          <a:endParaRPr lang="en-US"/>
        </a:p>
      </dgm:t>
    </dgm:pt>
    <dgm:pt modelId="{EFAF05BD-7C68-4627-8416-6BC160B3EEBD}" type="sibTrans" cxnId="{D11F9830-C7E0-4169-8FCF-907516C8AAC1}">
      <dgm:prSet/>
      <dgm:spPr/>
      <dgm:t>
        <a:bodyPr/>
        <a:lstStyle/>
        <a:p>
          <a:endParaRPr lang="en-US"/>
        </a:p>
      </dgm:t>
    </dgm:pt>
    <dgm:pt modelId="{6FD30EF9-9C11-4050-A6DA-954039E51AC1}">
      <dgm:prSet/>
      <dgm:spPr/>
      <dgm:t>
        <a:bodyPr/>
        <a:lstStyle/>
        <a:p>
          <a:r>
            <a:rPr lang="en-US"/>
            <a:t>Chocie of topic:</a:t>
          </a:r>
        </a:p>
      </dgm:t>
    </dgm:pt>
    <dgm:pt modelId="{B83DC86B-A379-4A11-AF13-EAEB2564EEE0}" type="parTrans" cxnId="{4B638424-0892-4151-BA1D-08C75B0B93DC}">
      <dgm:prSet/>
      <dgm:spPr/>
      <dgm:t>
        <a:bodyPr/>
        <a:lstStyle/>
        <a:p>
          <a:endParaRPr lang="en-US"/>
        </a:p>
      </dgm:t>
    </dgm:pt>
    <dgm:pt modelId="{3D9201BE-3DD1-41E1-BEBE-270EFFE68E35}" type="sibTrans" cxnId="{4B638424-0892-4151-BA1D-08C75B0B93DC}">
      <dgm:prSet/>
      <dgm:spPr/>
      <dgm:t>
        <a:bodyPr/>
        <a:lstStyle/>
        <a:p>
          <a:endParaRPr lang="en-US"/>
        </a:p>
      </dgm:t>
    </dgm:pt>
    <dgm:pt modelId="{39FA0D63-B11D-4358-8DCB-C8A2B620BF39}">
      <dgm:prSet/>
      <dgm:spPr/>
      <dgm:t>
        <a:bodyPr/>
        <a:lstStyle/>
        <a:p>
          <a:r>
            <a:rPr lang="en-US"/>
            <a:t>statements</a:t>
          </a:r>
        </a:p>
      </dgm:t>
    </dgm:pt>
    <dgm:pt modelId="{8FBE6DD3-8AA0-44C0-B81B-94D072241987}" type="parTrans" cxnId="{C409F6FB-2F4B-4466-A559-3C882C80AE60}">
      <dgm:prSet/>
      <dgm:spPr/>
      <dgm:t>
        <a:bodyPr/>
        <a:lstStyle/>
        <a:p>
          <a:endParaRPr lang="en-US"/>
        </a:p>
      </dgm:t>
    </dgm:pt>
    <dgm:pt modelId="{2A52795F-6DF7-4234-A5EA-4FD2856FC287}" type="sibTrans" cxnId="{C409F6FB-2F4B-4466-A559-3C882C80AE60}">
      <dgm:prSet/>
      <dgm:spPr/>
      <dgm:t>
        <a:bodyPr/>
        <a:lstStyle/>
        <a:p>
          <a:endParaRPr lang="en-US"/>
        </a:p>
      </dgm:t>
    </dgm:pt>
    <dgm:pt modelId="{0F9FF96B-2DEA-4E29-B0CC-5459FCB21620}">
      <dgm:prSet/>
      <dgm:spPr/>
      <dgm:t>
        <a:bodyPr/>
        <a:lstStyle/>
        <a:p>
          <a:r>
            <a:rPr lang="en-US"/>
            <a:t>single words</a:t>
          </a:r>
        </a:p>
      </dgm:t>
    </dgm:pt>
    <dgm:pt modelId="{051969EA-73E5-450A-8482-6E18EBC5802D}" type="parTrans" cxnId="{6A27FAC7-8B78-41DD-90C5-D27D91C1EC16}">
      <dgm:prSet/>
      <dgm:spPr/>
      <dgm:t>
        <a:bodyPr/>
        <a:lstStyle/>
        <a:p>
          <a:endParaRPr lang="en-US"/>
        </a:p>
      </dgm:t>
    </dgm:pt>
    <dgm:pt modelId="{5C96AACA-7E64-4743-8FF3-DE4933A9B222}" type="sibTrans" cxnId="{6A27FAC7-8B78-41DD-90C5-D27D91C1EC16}">
      <dgm:prSet/>
      <dgm:spPr/>
      <dgm:t>
        <a:bodyPr/>
        <a:lstStyle/>
        <a:p>
          <a:endParaRPr lang="en-US"/>
        </a:p>
      </dgm:t>
    </dgm:pt>
    <dgm:pt modelId="{C7974FDC-030E-43E6-8DE9-515CC6C91032}">
      <dgm:prSet/>
      <dgm:spPr/>
      <dgm:t>
        <a:bodyPr/>
        <a:lstStyle/>
        <a:p>
          <a:r>
            <a:rPr lang="en-US"/>
            <a:t>Choice on writing style:</a:t>
          </a:r>
        </a:p>
      </dgm:t>
    </dgm:pt>
    <dgm:pt modelId="{EE2B5E9E-5880-4532-8AA5-6F5A937AD02A}" type="parTrans" cxnId="{05826B6D-AC8E-4BB6-BA8F-A27C80EF55D2}">
      <dgm:prSet/>
      <dgm:spPr/>
      <dgm:t>
        <a:bodyPr/>
        <a:lstStyle/>
        <a:p>
          <a:endParaRPr lang="en-US"/>
        </a:p>
      </dgm:t>
    </dgm:pt>
    <dgm:pt modelId="{95EAB856-E5E3-4823-B506-E02A0B976549}" type="sibTrans" cxnId="{05826B6D-AC8E-4BB6-BA8F-A27C80EF55D2}">
      <dgm:prSet/>
      <dgm:spPr/>
      <dgm:t>
        <a:bodyPr/>
        <a:lstStyle/>
        <a:p>
          <a:endParaRPr lang="en-US"/>
        </a:p>
      </dgm:t>
    </dgm:pt>
    <dgm:pt modelId="{CC575908-77F6-430A-990B-E7980838111C}">
      <dgm:prSet/>
      <dgm:spPr/>
      <dgm:t>
        <a:bodyPr/>
        <a:lstStyle/>
        <a:p>
          <a:r>
            <a:rPr lang="en-US" dirty="0"/>
            <a:t>Fiction or non-fiction</a:t>
          </a:r>
        </a:p>
      </dgm:t>
    </dgm:pt>
    <dgm:pt modelId="{270AFA36-2B88-4586-8220-C1D3E7F97F2B}" type="parTrans" cxnId="{991540C0-7CEC-4341-B254-D01F42BF0458}">
      <dgm:prSet/>
      <dgm:spPr/>
      <dgm:t>
        <a:bodyPr/>
        <a:lstStyle/>
        <a:p>
          <a:endParaRPr lang="en-US"/>
        </a:p>
      </dgm:t>
    </dgm:pt>
    <dgm:pt modelId="{25543324-0600-49D0-B43D-820A3ACAFA3E}" type="sibTrans" cxnId="{991540C0-7CEC-4341-B254-D01F42BF0458}">
      <dgm:prSet/>
      <dgm:spPr/>
      <dgm:t>
        <a:bodyPr/>
        <a:lstStyle/>
        <a:p>
          <a:endParaRPr lang="en-US"/>
        </a:p>
      </dgm:t>
    </dgm:pt>
    <dgm:pt modelId="{ED2B03AB-FEBB-4F04-9EEA-DE4D7D85D833}" type="pres">
      <dgm:prSet presAssocID="{70256945-7BC1-4206-A7FA-ABF0E0F06527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A9CBF30F-9B73-4BE0-A491-4DA8EE5CBAEF}" type="pres">
      <dgm:prSet presAssocID="{59B46ACB-668D-4F97-8DCD-25177418BA85}" presName="root1" presStyleCnt="0"/>
      <dgm:spPr/>
    </dgm:pt>
    <dgm:pt modelId="{DED92F47-0A66-4DC5-A53A-504C62302462}" type="pres">
      <dgm:prSet presAssocID="{59B46ACB-668D-4F97-8DCD-25177418BA85}" presName="LevelOneTextNode" presStyleLbl="node0" presStyleIdx="0" presStyleCnt="3">
        <dgm:presLayoutVars>
          <dgm:chPref val="3"/>
        </dgm:presLayoutVars>
      </dgm:prSet>
      <dgm:spPr/>
    </dgm:pt>
    <dgm:pt modelId="{28D5389D-893C-49B9-B35B-9E05D79DBED2}" type="pres">
      <dgm:prSet presAssocID="{59B46ACB-668D-4F97-8DCD-25177418BA85}" presName="level2hierChild" presStyleCnt="0"/>
      <dgm:spPr/>
    </dgm:pt>
    <dgm:pt modelId="{1CF77213-7B70-4C28-8144-3A6F2E6ED060}" type="pres">
      <dgm:prSet presAssocID="{6FD30EF9-9C11-4050-A6DA-954039E51AC1}" presName="root1" presStyleCnt="0"/>
      <dgm:spPr/>
    </dgm:pt>
    <dgm:pt modelId="{68B41C85-66EF-4F0D-BDA0-C53563DAA791}" type="pres">
      <dgm:prSet presAssocID="{6FD30EF9-9C11-4050-A6DA-954039E51AC1}" presName="LevelOneTextNode" presStyleLbl="node0" presStyleIdx="1" presStyleCnt="3">
        <dgm:presLayoutVars>
          <dgm:chPref val="3"/>
        </dgm:presLayoutVars>
      </dgm:prSet>
      <dgm:spPr/>
    </dgm:pt>
    <dgm:pt modelId="{ED57F501-117E-470D-B1ED-3E3C88337AB5}" type="pres">
      <dgm:prSet presAssocID="{6FD30EF9-9C11-4050-A6DA-954039E51AC1}" presName="level2hierChild" presStyleCnt="0"/>
      <dgm:spPr/>
    </dgm:pt>
    <dgm:pt modelId="{AEA34535-8449-43B3-B8E0-20EDB0F2B81C}" type="pres">
      <dgm:prSet presAssocID="{8FBE6DD3-8AA0-44C0-B81B-94D072241987}" presName="conn2-1" presStyleLbl="parChTrans1D2" presStyleIdx="0" presStyleCnt="3"/>
      <dgm:spPr/>
    </dgm:pt>
    <dgm:pt modelId="{E4A3ADD6-3E3B-4343-BEF0-89CB14B76051}" type="pres">
      <dgm:prSet presAssocID="{8FBE6DD3-8AA0-44C0-B81B-94D072241987}" presName="connTx" presStyleLbl="parChTrans1D2" presStyleIdx="0" presStyleCnt="3"/>
      <dgm:spPr/>
    </dgm:pt>
    <dgm:pt modelId="{58062FC0-BDA6-4764-ABFB-BBAB1CD62417}" type="pres">
      <dgm:prSet presAssocID="{39FA0D63-B11D-4358-8DCB-C8A2B620BF39}" presName="root2" presStyleCnt="0"/>
      <dgm:spPr/>
    </dgm:pt>
    <dgm:pt modelId="{D48947BA-E84C-4AA4-A53B-99184F1ED693}" type="pres">
      <dgm:prSet presAssocID="{39FA0D63-B11D-4358-8DCB-C8A2B620BF39}" presName="LevelTwoTextNode" presStyleLbl="node2" presStyleIdx="0" presStyleCnt="3">
        <dgm:presLayoutVars>
          <dgm:chPref val="3"/>
        </dgm:presLayoutVars>
      </dgm:prSet>
      <dgm:spPr/>
    </dgm:pt>
    <dgm:pt modelId="{706ED917-53EC-4B69-BD34-8C5C5CC8E8CC}" type="pres">
      <dgm:prSet presAssocID="{39FA0D63-B11D-4358-8DCB-C8A2B620BF39}" presName="level3hierChild" presStyleCnt="0"/>
      <dgm:spPr/>
    </dgm:pt>
    <dgm:pt modelId="{44086D70-8066-4F89-A1EB-367063D75B2D}" type="pres">
      <dgm:prSet presAssocID="{051969EA-73E5-450A-8482-6E18EBC5802D}" presName="conn2-1" presStyleLbl="parChTrans1D2" presStyleIdx="1" presStyleCnt="3"/>
      <dgm:spPr/>
    </dgm:pt>
    <dgm:pt modelId="{20349C41-F2EE-4923-900F-A80B00CBA366}" type="pres">
      <dgm:prSet presAssocID="{051969EA-73E5-450A-8482-6E18EBC5802D}" presName="connTx" presStyleLbl="parChTrans1D2" presStyleIdx="1" presStyleCnt="3"/>
      <dgm:spPr/>
    </dgm:pt>
    <dgm:pt modelId="{7CD0805E-2AD4-4976-98D4-D2850039244E}" type="pres">
      <dgm:prSet presAssocID="{0F9FF96B-2DEA-4E29-B0CC-5459FCB21620}" presName="root2" presStyleCnt="0"/>
      <dgm:spPr/>
    </dgm:pt>
    <dgm:pt modelId="{31657161-8F48-49AE-B512-6E0E83E7F733}" type="pres">
      <dgm:prSet presAssocID="{0F9FF96B-2DEA-4E29-B0CC-5459FCB21620}" presName="LevelTwoTextNode" presStyleLbl="node2" presStyleIdx="1" presStyleCnt="3">
        <dgm:presLayoutVars>
          <dgm:chPref val="3"/>
        </dgm:presLayoutVars>
      </dgm:prSet>
      <dgm:spPr/>
    </dgm:pt>
    <dgm:pt modelId="{04E81417-02CD-42F5-8955-FE21521E39F2}" type="pres">
      <dgm:prSet presAssocID="{0F9FF96B-2DEA-4E29-B0CC-5459FCB21620}" presName="level3hierChild" presStyleCnt="0"/>
      <dgm:spPr/>
    </dgm:pt>
    <dgm:pt modelId="{84FD1746-AB7B-4884-B4D4-3042E00817C3}" type="pres">
      <dgm:prSet presAssocID="{C7974FDC-030E-43E6-8DE9-515CC6C91032}" presName="root1" presStyleCnt="0"/>
      <dgm:spPr/>
    </dgm:pt>
    <dgm:pt modelId="{D73AFF7F-2A8A-4689-8A79-A2FCC64CE98E}" type="pres">
      <dgm:prSet presAssocID="{C7974FDC-030E-43E6-8DE9-515CC6C91032}" presName="LevelOneTextNode" presStyleLbl="node0" presStyleIdx="2" presStyleCnt="3">
        <dgm:presLayoutVars>
          <dgm:chPref val="3"/>
        </dgm:presLayoutVars>
      </dgm:prSet>
      <dgm:spPr/>
    </dgm:pt>
    <dgm:pt modelId="{DE5068D4-FE13-41B7-957C-D387E881D7F1}" type="pres">
      <dgm:prSet presAssocID="{C7974FDC-030E-43E6-8DE9-515CC6C91032}" presName="level2hierChild" presStyleCnt="0"/>
      <dgm:spPr/>
    </dgm:pt>
    <dgm:pt modelId="{C71D5EB3-8516-4B46-B96E-8C9B8960C232}" type="pres">
      <dgm:prSet presAssocID="{270AFA36-2B88-4586-8220-C1D3E7F97F2B}" presName="conn2-1" presStyleLbl="parChTrans1D2" presStyleIdx="2" presStyleCnt="3"/>
      <dgm:spPr/>
    </dgm:pt>
    <dgm:pt modelId="{947FA59B-1886-4634-800C-935BF03F79BC}" type="pres">
      <dgm:prSet presAssocID="{270AFA36-2B88-4586-8220-C1D3E7F97F2B}" presName="connTx" presStyleLbl="parChTrans1D2" presStyleIdx="2" presStyleCnt="3"/>
      <dgm:spPr/>
    </dgm:pt>
    <dgm:pt modelId="{712EEE83-0F5F-4FAC-A82E-92C9CF78A05D}" type="pres">
      <dgm:prSet presAssocID="{CC575908-77F6-430A-990B-E7980838111C}" presName="root2" presStyleCnt="0"/>
      <dgm:spPr/>
    </dgm:pt>
    <dgm:pt modelId="{E9EFAD12-1FA3-42DD-B1D0-D379F2DCA30E}" type="pres">
      <dgm:prSet presAssocID="{CC575908-77F6-430A-990B-E7980838111C}" presName="LevelTwoTextNode" presStyleLbl="node2" presStyleIdx="2" presStyleCnt="3">
        <dgm:presLayoutVars>
          <dgm:chPref val="3"/>
        </dgm:presLayoutVars>
      </dgm:prSet>
      <dgm:spPr/>
    </dgm:pt>
    <dgm:pt modelId="{36FEDA5E-DCDA-4F69-9279-2E35071815A8}" type="pres">
      <dgm:prSet presAssocID="{CC575908-77F6-430A-990B-E7980838111C}" presName="level3hierChild" presStyleCnt="0"/>
      <dgm:spPr/>
    </dgm:pt>
  </dgm:ptLst>
  <dgm:cxnLst>
    <dgm:cxn modelId="{0F7DE21B-719B-4BA2-8AE0-DF67D3572B17}" type="presOf" srcId="{6FD30EF9-9C11-4050-A6DA-954039E51AC1}" destId="{68B41C85-66EF-4F0D-BDA0-C53563DAA791}" srcOrd="0" destOrd="0" presId="urn:microsoft.com/office/officeart/2005/8/layout/hierarchy2"/>
    <dgm:cxn modelId="{A078581F-8BA0-4C56-BA28-47D47C894FBA}" type="presOf" srcId="{270AFA36-2B88-4586-8220-C1D3E7F97F2B}" destId="{C71D5EB3-8516-4B46-B96E-8C9B8960C232}" srcOrd="0" destOrd="0" presId="urn:microsoft.com/office/officeart/2005/8/layout/hierarchy2"/>
    <dgm:cxn modelId="{4B638424-0892-4151-BA1D-08C75B0B93DC}" srcId="{70256945-7BC1-4206-A7FA-ABF0E0F06527}" destId="{6FD30EF9-9C11-4050-A6DA-954039E51AC1}" srcOrd="1" destOrd="0" parTransId="{B83DC86B-A379-4A11-AF13-EAEB2564EEE0}" sibTransId="{3D9201BE-3DD1-41E1-BEBE-270EFFE68E35}"/>
    <dgm:cxn modelId="{9E3DB82F-0BDA-4560-9506-B15C72113BC2}" type="presOf" srcId="{59B46ACB-668D-4F97-8DCD-25177418BA85}" destId="{DED92F47-0A66-4DC5-A53A-504C62302462}" srcOrd="0" destOrd="0" presId="urn:microsoft.com/office/officeart/2005/8/layout/hierarchy2"/>
    <dgm:cxn modelId="{D11F9830-C7E0-4169-8FCF-907516C8AAC1}" srcId="{70256945-7BC1-4206-A7FA-ABF0E0F06527}" destId="{59B46ACB-668D-4F97-8DCD-25177418BA85}" srcOrd="0" destOrd="0" parTransId="{51134DF9-8D62-47F6-8C33-C7A2F8820DC9}" sibTransId="{EFAF05BD-7C68-4627-8416-6BC160B3EEBD}"/>
    <dgm:cxn modelId="{3C0E4F3F-F71D-46A9-B17C-C0B03EBD380D}" type="presOf" srcId="{051969EA-73E5-450A-8482-6E18EBC5802D}" destId="{44086D70-8066-4F89-A1EB-367063D75B2D}" srcOrd="0" destOrd="0" presId="urn:microsoft.com/office/officeart/2005/8/layout/hierarchy2"/>
    <dgm:cxn modelId="{A1E26341-DDF2-4900-8A42-84F6233B32B5}" type="presOf" srcId="{70256945-7BC1-4206-A7FA-ABF0E0F06527}" destId="{ED2B03AB-FEBB-4F04-9EEA-DE4D7D85D833}" srcOrd="0" destOrd="0" presId="urn:microsoft.com/office/officeart/2005/8/layout/hierarchy2"/>
    <dgm:cxn modelId="{05826B6D-AC8E-4BB6-BA8F-A27C80EF55D2}" srcId="{70256945-7BC1-4206-A7FA-ABF0E0F06527}" destId="{C7974FDC-030E-43E6-8DE9-515CC6C91032}" srcOrd="2" destOrd="0" parTransId="{EE2B5E9E-5880-4532-8AA5-6F5A937AD02A}" sibTransId="{95EAB856-E5E3-4823-B506-E02A0B976549}"/>
    <dgm:cxn modelId="{71B22D81-F3D2-432F-BBED-F7A5CB78740D}" type="presOf" srcId="{CC575908-77F6-430A-990B-E7980838111C}" destId="{E9EFAD12-1FA3-42DD-B1D0-D379F2DCA30E}" srcOrd="0" destOrd="0" presId="urn:microsoft.com/office/officeart/2005/8/layout/hierarchy2"/>
    <dgm:cxn modelId="{6F839095-A27E-4268-975B-91B5F3BC73A0}" type="presOf" srcId="{C7974FDC-030E-43E6-8DE9-515CC6C91032}" destId="{D73AFF7F-2A8A-4689-8A79-A2FCC64CE98E}" srcOrd="0" destOrd="0" presId="urn:microsoft.com/office/officeart/2005/8/layout/hierarchy2"/>
    <dgm:cxn modelId="{1A9B92B3-1B06-40AE-9165-DC1FAFE80375}" type="presOf" srcId="{8FBE6DD3-8AA0-44C0-B81B-94D072241987}" destId="{E4A3ADD6-3E3B-4343-BEF0-89CB14B76051}" srcOrd="1" destOrd="0" presId="urn:microsoft.com/office/officeart/2005/8/layout/hierarchy2"/>
    <dgm:cxn modelId="{991540C0-7CEC-4341-B254-D01F42BF0458}" srcId="{C7974FDC-030E-43E6-8DE9-515CC6C91032}" destId="{CC575908-77F6-430A-990B-E7980838111C}" srcOrd="0" destOrd="0" parTransId="{270AFA36-2B88-4586-8220-C1D3E7F97F2B}" sibTransId="{25543324-0600-49D0-B43D-820A3ACAFA3E}"/>
    <dgm:cxn modelId="{913CE6C2-6006-4C71-842B-4206E2E7C986}" type="presOf" srcId="{8FBE6DD3-8AA0-44C0-B81B-94D072241987}" destId="{AEA34535-8449-43B3-B8E0-20EDB0F2B81C}" srcOrd="0" destOrd="0" presId="urn:microsoft.com/office/officeart/2005/8/layout/hierarchy2"/>
    <dgm:cxn modelId="{0448C4C7-AA09-4E19-93E2-5CC7C95ECD27}" type="presOf" srcId="{270AFA36-2B88-4586-8220-C1D3E7F97F2B}" destId="{947FA59B-1886-4634-800C-935BF03F79BC}" srcOrd="1" destOrd="0" presId="urn:microsoft.com/office/officeart/2005/8/layout/hierarchy2"/>
    <dgm:cxn modelId="{6A27FAC7-8B78-41DD-90C5-D27D91C1EC16}" srcId="{6FD30EF9-9C11-4050-A6DA-954039E51AC1}" destId="{0F9FF96B-2DEA-4E29-B0CC-5459FCB21620}" srcOrd="1" destOrd="0" parTransId="{051969EA-73E5-450A-8482-6E18EBC5802D}" sibTransId="{5C96AACA-7E64-4743-8FF3-DE4933A9B222}"/>
    <dgm:cxn modelId="{D28207CE-1B59-4AEF-9687-7F5BB0EF1DFA}" type="presOf" srcId="{39FA0D63-B11D-4358-8DCB-C8A2B620BF39}" destId="{D48947BA-E84C-4AA4-A53B-99184F1ED693}" srcOrd="0" destOrd="0" presId="urn:microsoft.com/office/officeart/2005/8/layout/hierarchy2"/>
    <dgm:cxn modelId="{B83B46D4-DA68-4A18-B001-04B9F06F2EAF}" type="presOf" srcId="{051969EA-73E5-450A-8482-6E18EBC5802D}" destId="{20349C41-F2EE-4923-900F-A80B00CBA366}" srcOrd="1" destOrd="0" presId="urn:microsoft.com/office/officeart/2005/8/layout/hierarchy2"/>
    <dgm:cxn modelId="{A183A1DC-1A5B-40E3-8EA8-B3454E295D92}" type="presOf" srcId="{0F9FF96B-2DEA-4E29-B0CC-5459FCB21620}" destId="{31657161-8F48-49AE-B512-6E0E83E7F733}" srcOrd="0" destOrd="0" presId="urn:microsoft.com/office/officeart/2005/8/layout/hierarchy2"/>
    <dgm:cxn modelId="{C409F6FB-2F4B-4466-A559-3C882C80AE60}" srcId="{6FD30EF9-9C11-4050-A6DA-954039E51AC1}" destId="{39FA0D63-B11D-4358-8DCB-C8A2B620BF39}" srcOrd="0" destOrd="0" parTransId="{8FBE6DD3-8AA0-44C0-B81B-94D072241987}" sibTransId="{2A52795F-6DF7-4234-A5EA-4FD2856FC287}"/>
    <dgm:cxn modelId="{50F1E716-B051-4B30-B0B2-99175E8BAC0C}" type="presParOf" srcId="{ED2B03AB-FEBB-4F04-9EEA-DE4D7D85D833}" destId="{A9CBF30F-9B73-4BE0-A491-4DA8EE5CBAEF}" srcOrd="0" destOrd="0" presId="urn:microsoft.com/office/officeart/2005/8/layout/hierarchy2"/>
    <dgm:cxn modelId="{DA3741B1-311A-420B-B44A-8E3CFC6B3D94}" type="presParOf" srcId="{A9CBF30F-9B73-4BE0-A491-4DA8EE5CBAEF}" destId="{DED92F47-0A66-4DC5-A53A-504C62302462}" srcOrd="0" destOrd="0" presId="urn:microsoft.com/office/officeart/2005/8/layout/hierarchy2"/>
    <dgm:cxn modelId="{77ADC95F-635F-44FF-8863-32C5F58B8358}" type="presParOf" srcId="{A9CBF30F-9B73-4BE0-A491-4DA8EE5CBAEF}" destId="{28D5389D-893C-49B9-B35B-9E05D79DBED2}" srcOrd="1" destOrd="0" presId="urn:microsoft.com/office/officeart/2005/8/layout/hierarchy2"/>
    <dgm:cxn modelId="{13395840-2E03-45D5-9581-1403A95AA99B}" type="presParOf" srcId="{ED2B03AB-FEBB-4F04-9EEA-DE4D7D85D833}" destId="{1CF77213-7B70-4C28-8144-3A6F2E6ED060}" srcOrd="1" destOrd="0" presId="urn:microsoft.com/office/officeart/2005/8/layout/hierarchy2"/>
    <dgm:cxn modelId="{B97D5924-7A90-4978-8099-D01B0456E313}" type="presParOf" srcId="{1CF77213-7B70-4C28-8144-3A6F2E6ED060}" destId="{68B41C85-66EF-4F0D-BDA0-C53563DAA791}" srcOrd="0" destOrd="0" presId="urn:microsoft.com/office/officeart/2005/8/layout/hierarchy2"/>
    <dgm:cxn modelId="{D8AA8CFF-C40D-44FB-B2CD-B8AC37C7255C}" type="presParOf" srcId="{1CF77213-7B70-4C28-8144-3A6F2E6ED060}" destId="{ED57F501-117E-470D-B1ED-3E3C88337AB5}" srcOrd="1" destOrd="0" presId="urn:microsoft.com/office/officeart/2005/8/layout/hierarchy2"/>
    <dgm:cxn modelId="{B70DDF1A-DDFD-4722-BA0D-00FC268AB9C4}" type="presParOf" srcId="{ED57F501-117E-470D-B1ED-3E3C88337AB5}" destId="{AEA34535-8449-43B3-B8E0-20EDB0F2B81C}" srcOrd="0" destOrd="0" presId="urn:microsoft.com/office/officeart/2005/8/layout/hierarchy2"/>
    <dgm:cxn modelId="{243888E3-0687-45EF-9D09-A4163E2A0115}" type="presParOf" srcId="{AEA34535-8449-43B3-B8E0-20EDB0F2B81C}" destId="{E4A3ADD6-3E3B-4343-BEF0-89CB14B76051}" srcOrd="0" destOrd="0" presId="urn:microsoft.com/office/officeart/2005/8/layout/hierarchy2"/>
    <dgm:cxn modelId="{0C777F36-C3BA-42CF-B4B0-6549D25FD615}" type="presParOf" srcId="{ED57F501-117E-470D-B1ED-3E3C88337AB5}" destId="{58062FC0-BDA6-4764-ABFB-BBAB1CD62417}" srcOrd="1" destOrd="0" presId="urn:microsoft.com/office/officeart/2005/8/layout/hierarchy2"/>
    <dgm:cxn modelId="{87FFE6A1-8C4E-46CB-B0B2-DF9045B96B4F}" type="presParOf" srcId="{58062FC0-BDA6-4764-ABFB-BBAB1CD62417}" destId="{D48947BA-E84C-4AA4-A53B-99184F1ED693}" srcOrd="0" destOrd="0" presId="urn:microsoft.com/office/officeart/2005/8/layout/hierarchy2"/>
    <dgm:cxn modelId="{526C0D8F-86E2-4B6B-A6B2-96EAC84A9DCE}" type="presParOf" srcId="{58062FC0-BDA6-4764-ABFB-BBAB1CD62417}" destId="{706ED917-53EC-4B69-BD34-8C5C5CC8E8CC}" srcOrd="1" destOrd="0" presId="urn:microsoft.com/office/officeart/2005/8/layout/hierarchy2"/>
    <dgm:cxn modelId="{245A9EF7-1832-4954-9E40-86CEC81A16FA}" type="presParOf" srcId="{ED57F501-117E-470D-B1ED-3E3C88337AB5}" destId="{44086D70-8066-4F89-A1EB-367063D75B2D}" srcOrd="2" destOrd="0" presId="urn:microsoft.com/office/officeart/2005/8/layout/hierarchy2"/>
    <dgm:cxn modelId="{8D40FC02-9F45-493E-AE55-A7833E954D9C}" type="presParOf" srcId="{44086D70-8066-4F89-A1EB-367063D75B2D}" destId="{20349C41-F2EE-4923-900F-A80B00CBA366}" srcOrd="0" destOrd="0" presId="urn:microsoft.com/office/officeart/2005/8/layout/hierarchy2"/>
    <dgm:cxn modelId="{1DD8C361-0E0A-4224-AB85-281F531E6E9E}" type="presParOf" srcId="{ED57F501-117E-470D-B1ED-3E3C88337AB5}" destId="{7CD0805E-2AD4-4976-98D4-D2850039244E}" srcOrd="3" destOrd="0" presId="urn:microsoft.com/office/officeart/2005/8/layout/hierarchy2"/>
    <dgm:cxn modelId="{90F3DBEC-80F6-49A4-87A5-213B00CB561E}" type="presParOf" srcId="{7CD0805E-2AD4-4976-98D4-D2850039244E}" destId="{31657161-8F48-49AE-B512-6E0E83E7F733}" srcOrd="0" destOrd="0" presId="urn:microsoft.com/office/officeart/2005/8/layout/hierarchy2"/>
    <dgm:cxn modelId="{4760D463-39F4-44A9-846E-35B4FB0CCD75}" type="presParOf" srcId="{7CD0805E-2AD4-4976-98D4-D2850039244E}" destId="{04E81417-02CD-42F5-8955-FE21521E39F2}" srcOrd="1" destOrd="0" presId="urn:microsoft.com/office/officeart/2005/8/layout/hierarchy2"/>
    <dgm:cxn modelId="{3831C44B-E2E7-4ACD-9C9A-B19858817BC6}" type="presParOf" srcId="{ED2B03AB-FEBB-4F04-9EEA-DE4D7D85D833}" destId="{84FD1746-AB7B-4884-B4D4-3042E00817C3}" srcOrd="2" destOrd="0" presId="urn:microsoft.com/office/officeart/2005/8/layout/hierarchy2"/>
    <dgm:cxn modelId="{2C9DD33A-8A51-4647-931B-2DD2FF31EB1E}" type="presParOf" srcId="{84FD1746-AB7B-4884-B4D4-3042E00817C3}" destId="{D73AFF7F-2A8A-4689-8A79-A2FCC64CE98E}" srcOrd="0" destOrd="0" presId="urn:microsoft.com/office/officeart/2005/8/layout/hierarchy2"/>
    <dgm:cxn modelId="{BFA1DD25-86AE-4986-962F-14C157480878}" type="presParOf" srcId="{84FD1746-AB7B-4884-B4D4-3042E00817C3}" destId="{DE5068D4-FE13-41B7-957C-D387E881D7F1}" srcOrd="1" destOrd="0" presId="urn:microsoft.com/office/officeart/2005/8/layout/hierarchy2"/>
    <dgm:cxn modelId="{A1ADEAA6-D8E0-4B30-B5F7-2D0C45AFF44B}" type="presParOf" srcId="{DE5068D4-FE13-41B7-957C-D387E881D7F1}" destId="{C71D5EB3-8516-4B46-B96E-8C9B8960C232}" srcOrd="0" destOrd="0" presId="urn:microsoft.com/office/officeart/2005/8/layout/hierarchy2"/>
    <dgm:cxn modelId="{6CB8700C-ADC9-4E12-BEC9-4D6C56F55D65}" type="presParOf" srcId="{C71D5EB3-8516-4B46-B96E-8C9B8960C232}" destId="{947FA59B-1886-4634-800C-935BF03F79BC}" srcOrd="0" destOrd="0" presId="urn:microsoft.com/office/officeart/2005/8/layout/hierarchy2"/>
    <dgm:cxn modelId="{E8E6E999-A190-4427-9B6D-D0BF62B67053}" type="presParOf" srcId="{DE5068D4-FE13-41B7-957C-D387E881D7F1}" destId="{712EEE83-0F5F-4FAC-A82E-92C9CF78A05D}" srcOrd="1" destOrd="0" presId="urn:microsoft.com/office/officeart/2005/8/layout/hierarchy2"/>
    <dgm:cxn modelId="{7EFF9297-837E-45DD-94D4-8FBD8B022968}" type="presParOf" srcId="{712EEE83-0F5F-4FAC-A82E-92C9CF78A05D}" destId="{E9EFAD12-1FA3-42DD-B1D0-D379F2DCA30E}" srcOrd="0" destOrd="0" presId="urn:microsoft.com/office/officeart/2005/8/layout/hierarchy2"/>
    <dgm:cxn modelId="{9BA97D64-388A-4844-B10A-A673A3505A0E}" type="presParOf" srcId="{712EEE83-0F5F-4FAC-A82E-92C9CF78A05D}" destId="{36FEDA5E-DCDA-4F69-9279-2E35071815A8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0CAB927-B125-4413-9FF8-AF20A2DD743E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E5EA71C5-D6A3-4FEB-8EC5-16EC1DC2F893}">
      <dgm:prSet/>
      <dgm:spPr/>
      <dgm:t>
        <a:bodyPr/>
        <a:lstStyle/>
        <a:p>
          <a:r>
            <a:rPr lang="en-US"/>
            <a:t>Content:</a:t>
          </a:r>
        </a:p>
      </dgm:t>
    </dgm:pt>
    <dgm:pt modelId="{973A2FDC-AEFB-41AC-9905-771360A1E056}" type="parTrans" cxnId="{23A957F5-8D44-49D1-B501-EC277327F1C2}">
      <dgm:prSet/>
      <dgm:spPr/>
      <dgm:t>
        <a:bodyPr/>
        <a:lstStyle/>
        <a:p>
          <a:endParaRPr lang="en-US"/>
        </a:p>
      </dgm:t>
    </dgm:pt>
    <dgm:pt modelId="{B5EDA5A4-9EF8-4F6A-A949-534DD0B636B8}" type="sibTrans" cxnId="{23A957F5-8D44-49D1-B501-EC277327F1C2}">
      <dgm:prSet/>
      <dgm:spPr/>
      <dgm:t>
        <a:bodyPr/>
        <a:lstStyle/>
        <a:p>
          <a:endParaRPr lang="en-US"/>
        </a:p>
      </dgm:t>
    </dgm:pt>
    <dgm:pt modelId="{F8B33172-C15A-4FE7-9721-CB9D62D54491}">
      <dgm:prSet/>
      <dgm:spPr/>
      <dgm:t>
        <a:bodyPr/>
        <a:lstStyle/>
        <a:p>
          <a:r>
            <a:rPr lang="en-US"/>
            <a:t>Define fiction/non-fiction</a:t>
          </a:r>
        </a:p>
      </dgm:t>
    </dgm:pt>
    <dgm:pt modelId="{81CD92BE-339F-47B0-A05C-D4721AAA0230}" type="parTrans" cxnId="{5FC8BD43-1216-4190-842B-776DF70D7721}">
      <dgm:prSet/>
      <dgm:spPr/>
      <dgm:t>
        <a:bodyPr/>
        <a:lstStyle/>
        <a:p>
          <a:endParaRPr lang="en-US"/>
        </a:p>
      </dgm:t>
    </dgm:pt>
    <dgm:pt modelId="{5DA5032F-EF91-4A2E-9C51-635D7EB3AD01}" type="sibTrans" cxnId="{5FC8BD43-1216-4190-842B-776DF70D7721}">
      <dgm:prSet/>
      <dgm:spPr/>
      <dgm:t>
        <a:bodyPr/>
        <a:lstStyle/>
        <a:p>
          <a:endParaRPr lang="en-US"/>
        </a:p>
      </dgm:t>
    </dgm:pt>
    <dgm:pt modelId="{8192B8B3-343F-4230-A697-D7C81A48E28C}">
      <dgm:prSet/>
      <dgm:spPr/>
      <dgm:t>
        <a:bodyPr/>
        <a:lstStyle/>
        <a:p>
          <a:r>
            <a:rPr lang="en-US"/>
            <a:t>Pre-activity (quick write)</a:t>
          </a:r>
        </a:p>
      </dgm:t>
    </dgm:pt>
    <dgm:pt modelId="{5F8BC0E6-A3BE-4235-A31C-194CE4A0A428}" type="parTrans" cxnId="{315BA49D-8462-4AEF-91CA-40072F04CDFB}">
      <dgm:prSet/>
      <dgm:spPr/>
      <dgm:t>
        <a:bodyPr/>
        <a:lstStyle/>
        <a:p>
          <a:endParaRPr lang="en-US"/>
        </a:p>
      </dgm:t>
    </dgm:pt>
    <dgm:pt modelId="{121507D9-5890-44D5-A495-ED317E53A63F}" type="sibTrans" cxnId="{315BA49D-8462-4AEF-91CA-40072F04CDFB}">
      <dgm:prSet/>
      <dgm:spPr/>
      <dgm:t>
        <a:bodyPr/>
        <a:lstStyle/>
        <a:p>
          <a:endParaRPr lang="en-US"/>
        </a:p>
      </dgm:t>
    </dgm:pt>
    <dgm:pt modelId="{76BF41AD-6D90-4185-8978-D7E44AA14E49}">
      <dgm:prSet/>
      <dgm:spPr/>
      <dgm:t>
        <a:bodyPr/>
        <a:lstStyle/>
        <a:p>
          <a:r>
            <a:rPr lang="en-US"/>
            <a:t>Process:</a:t>
          </a:r>
        </a:p>
      </dgm:t>
    </dgm:pt>
    <dgm:pt modelId="{A0552CDE-4887-458B-8B9C-15F6BB839793}" type="parTrans" cxnId="{302717B4-3EA4-483F-8AE0-4887438A60E4}">
      <dgm:prSet/>
      <dgm:spPr/>
      <dgm:t>
        <a:bodyPr/>
        <a:lstStyle/>
        <a:p>
          <a:endParaRPr lang="en-US"/>
        </a:p>
      </dgm:t>
    </dgm:pt>
    <dgm:pt modelId="{CFE24F38-CE3D-4735-8E11-EEFE82D3B113}" type="sibTrans" cxnId="{302717B4-3EA4-483F-8AE0-4887438A60E4}">
      <dgm:prSet/>
      <dgm:spPr/>
      <dgm:t>
        <a:bodyPr/>
        <a:lstStyle/>
        <a:p>
          <a:endParaRPr lang="en-US"/>
        </a:p>
      </dgm:t>
    </dgm:pt>
    <dgm:pt modelId="{0F04F0F6-B2B4-474F-83B5-F52620CA6A42}">
      <dgm:prSet/>
      <dgm:spPr/>
      <dgm:t>
        <a:bodyPr/>
        <a:lstStyle/>
        <a:p>
          <a:r>
            <a:rPr lang="en-US"/>
            <a:t>How the student prepares their writing piece</a:t>
          </a:r>
        </a:p>
      </dgm:t>
    </dgm:pt>
    <dgm:pt modelId="{079D3D9F-30DB-45BA-A5E8-09B8B07FB723}" type="parTrans" cxnId="{106505B8-9B22-41DA-AE97-DBDA866145F9}">
      <dgm:prSet/>
      <dgm:spPr/>
      <dgm:t>
        <a:bodyPr/>
        <a:lstStyle/>
        <a:p>
          <a:endParaRPr lang="en-US"/>
        </a:p>
      </dgm:t>
    </dgm:pt>
    <dgm:pt modelId="{2009CD93-CBFB-4147-8544-6E8CE62926B3}" type="sibTrans" cxnId="{106505B8-9B22-41DA-AE97-DBDA866145F9}">
      <dgm:prSet/>
      <dgm:spPr/>
      <dgm:t>
        <a:bodyPr/>
        <a:lstStyle/>
        <a:p>
          <a:endParaRPr lang="en-US"/>
        </a:p>
      </dgm:t>
    </dgm:pt>
    <dgm:pt modelId="{178196C2-8A08-4CE7-9285-F3AB31DBB85D}">
      <dgm:prSet/>
      <dgm:spPr/>
      <dgm:t>
        <a:bodyPr/>
        <a:lstStyle/>
        <a:p>
          <a:r>
            <a:rPr lang="en-US"/>
            <a:t>Product:</a:t>
          </a:r>
        </a:p>
      </dgm:t>
    </dgm:pt>
    <dgm:pt modelId="{DD7B4EE8-FA68-43B1-BBCF-A76E85379728}" type="parTrans" cxnId="{70DEE7B7-4F79-4BC7-900B-46B540BB8FC9}">
      <dgm:prSet/>
      <dgm:spPr/>
      <dgm:t>
        <a:bodyPr/>
        <a:lstStyle/>
        <a:p>
          <a:endParaRPr lang="en-US"/>
        </a:p>
      </dgm:t>
    </dgm:pt>
    <dgm:pt modelId="{AB12EACF-91EE-46FC-9A19-FBA294027F79}" type="sibTrans" cxnId="{70DEE7B7-4F79-4BC7-900B-46B540BB8FC9}">
      <dgm:prSet/>
      <dgm:spPr/>
      <dgm:t>
        <a:bodyPr/>
        <a:lstStyle/>
        <a:p>
          <a:endParaRPr lang="en-US"/>
        </a:p>
      </dgm:t>
    </dgm:pt>
    <dgm:pt modelId="{2410BC1F-7D0D-4719-AD0B-1776FFE1E5D9}">
      <dgm:prSet/>
      <dgm:spPr/>
      <dgm:t>
        <a:bodyPr/>
        <a:lstStyle/>
        <a:p>
          <a:r>
            <a:rPr lang="en-US"/>
            <a:t>Finished creative writing piece</a:t>
          </a:r>
        </a:p>
      </dgm:t>
    </dgm:pt>
    <dgm:pt modelId="{411E3BC0-4F17-476A-907A-716ACF6B5D14}" type="parTrans" cxnId="{1B4E5324-8FC4-4C8F-8F5E-F6C1A988D52A}">
      <dgm:prSet/>
      <dgm:spPr/>
      <dgm:t>
        <a:bodyPr/>
        <a:lstStyle/>
        <a:p>
          <a:endParaRPr lang="en-US"/>
        </a:p>
      </dgm:t>
    </dgm:pt>
    <dgm:pt modelId="{9C4CB9A4-3A75-4F87-9A94-7EF4F7ACA4E7}" type="sibTrans" cxnId="{1B4E5324-8FC4-4C8F-8F5E-F6C1A988D52A}">
      <dgm:prSet/>
      <dgm:spPr/>
      <dgm:t>
        <a:bodyPr/>
        <a:lstStyle/>
        <a:p>
          <a:endParaRPr lang="en-US"/>
        </a:p>
      </dgm:t>
    </dgm:pt>
    <dgm:pt modelId="{C57F1BF0-E328-45BB-B63C-A2FFC5C33FBF}" type="pres">
      <dgm:prSet presAssocID="{10CAB927-B125-4413-9FF8-AF20A2DD743E}" presName="root" presStyleCnt="0">
        <dgm:presLayoutVars>
          <dgm:dir/>
          <dgm:resizeHandles val="exact"/>
        </dgm:presLayoutVars>
      </dgm:prSet>
      <dgm:spPr/>
    </dgm:pt>
    <dgm:pt modelId="{C40E9719-3031-48FA-9D9E-9ACA39028108}" type="pres">
      <dgm:prSet presAssocID="{E5EA71C5-D6A3-4FEB-8EC5-16EC1DC2F893}" presName="compNode" presStyleCnt="0"/>
      <dgm:spPr/>
    </dgm:pt>
    <dgm:pt modelId="{1DAC5D1B-84E1-4A82-8F01-5B6140740A58}" type="pres">
      <dgm:prSet presAssocID="{E5EA71C5-D6A3-4FEB-8EC5-16EC1DC2F893}" presName="bgRect" presStyleLbl="bgShp" presStyleIdx="0" presStyleCnt="3"/>
      <dgm:spPr/>
    </dgm:pt>
    <dgm:pt modelId="{6AF72C3C-3696-4C27-8F9D-B1B23166C6BE}" type="pres">
      <dgm:prSet presAssocID="{E5EA71C5-D6A3-4FEB-8EC5-16EC1DC2F893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Joker Hat"/>
        </a:ext>
      </dgm:extLst>
    </dgm:pt>
    <dgm:pt modelId="{D82E00F5-273B-4A12-9D92-5B32C18B5645}" type="pres">
      <dgm:prSet presAssocID="{E5EA71C5-D6A3-4FEB-8EC5-16EC1DC2F893}" presName="spaceRect" presStyleCnt="0"/>
      <dgm:spPr/>
    </dgm:pt>
    <dgm:pt modelId="{9F240C38-6CFF-4D2F-B63E-41EFDE5F45B3}" type="pres">
      <dgm:prSet presAssocID="{E5EA71C5-D6A3-4FEB-8EC5-16EC1DC2F893}" presName="parTx" presStyleLbl="revTx" presStyleIdx="0" presStyleCnt="6">
        <dgm:presLayoutVars>
          <dgm:chMax val="0"/>
          <dgm:chPref val="0"/>
        </dgm:presLayoutVars>
      </dgm:prSet>
      <dgm:spPr/>
    </dgm:pt>
    <dgm:pt modelId="{EEE30132-C2FA-43E4-BDA8-677DB267B7BE}" type="pres">
      <dgm:prSet presAssocID="{E5EA71C5-D6A3-4FEB-8EC5-16EC1DC2F893}" presName="desTx" presStyleLbl="revTx" presStyleIdx="1" presStyleCnt="6">
        <dgm:presLayoutVars/>
      </dgm:prSet>
      <dgm:spPr/>
    </dgm:pt>
    <dgm:pt modelId="{9D4EDCF2-A1B5-4178-9779-5CAEBB23128D}" type="pres">
      <dgm:prSet presAssocID="{B5EDA5A4-9EF8-4F6A-A949-534DD0B636B8}" presName="sibTrans" presStyleCnt="0"/>
      <dgm:spPr/>
    </dgm:pt>
    <dgm:pt modelId="{E2B6A9E7-17D8-4FB0-9874-F14C786049B8}" type="pres">
      <dgm:prSet presAssocID="{76BF41AD-6D90-4185-8978-D7E44AA14E49}" presName="compNode" presStyleCnt="0"/>
      <dgm:spPr/>
    </dgm:pt>
    <dgm:pt modelId="{9EF920D6-9948-42FB-BF97-9BA4208E716B}" type="pres">
      <dgm:prSet presAssocID="{76BF41AD-6D90-4185-8978-D7E44AA14E49}" presName="bgRect" presStyleLbl="bgShp" presStyleIdx="1" presStyleCnt="3"/>
      <dgm:spPr/>
    </dgm:pt>
    <dgm:pt modelId="{F644EA2A-6BD6-4BEE-8BB3-9F5B582A9C22}" type="pres">
      <dgm:prSet presAssocID="{76BF41AD-6D90-4185-8978-D7E44AA14E49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encil"/>
        </a:ext>
      </dgm:extLst>
    </dgm:pt>
    <dgm:pt modelId="{11E355A3-8971-4A20-AF76-2757B82574FB}" type="pres">
      <dgm:prSet presAssocID="{76BF41AD-6D90-4185-8978-D7E44AA14E49}" presName="spaceRect" presStyleCnt="0"/>
      <dgm:spPr/>
    </dgm:pt>
    <dgm:pt modelId="{C9265970-85DC-4B1F-A970-4473CA7657DB}" type="pres">
      <dgm:prSet presAssocID="{76BF41AD-6D90-4185-8978-D7E44AA14E49}" presName="parTx" presStyleLbl="revTx" presStyleIdx="2" presStyleCnt="6">
        <dgm:presLayoutVars>
          <dgm:chMax val="0"/>
          <dgm:chPref val="0"/>
        </dgm:presLayoutVars>
      </dgm:prSet>
      <dgm:spPr/>
    </dgm:pt>
    <dgm:pt modelId="{405B3DDB-2692-480A-9FF6-D643A9D17CA4}" type="pres">
      <dgm:prSet presAssocID="{76BF41AD-6D90-4185-8978-D7E44AA14E49}" presName="desTx" presStyleLbl="revTx" presStyleIdx="3" presStyleCnt="6">
        <dgm:presLayoutVars/>
      </dgm:prSet>
      <dgm:spPr/>
    </dgm:pt>
    <dgm:pt modelId="{25C3B13A-2D81-4B5A-8D1B-ADFC0F0CD8AF}" type="pres">
      <dgm:prSet presAssocID="{CFE24F38-CE3D-4735-8E11-EEFE82D3B113}" presName="sibTrans" presStyleCnt="0"/>
      <dgm:spPr/>
    </dgm:pt>
    <dgm:pt modelId="{105F559D-3A84-40C3-984D-851730D423BC}" type="pres">
      <dgm:prSet presAssocID="{178196C2-8A08-4CE7-9285-F3AB31DBB85D}" presName="compNode" presStyleCnt="0"/>
      <dgm:spPr/>
    </dgm:pt>
    <dgm:pt modelId="{29AE06B6-8A42-4A92-8233-740098409945}" type="pres">
      <dgm:prSet presAssocID="{178196C2-8A08-4CE7-9285-F3AB31DBB85D}" presName="bgRect" presStyleLbl="bgShp" presStyleIdx="2" presStyleCnt="3"/>
      <dgm:spPr/>
    </dgm:pt>
    <dgm:pt modelId="{0E6C3753-0317-46E0-AC44-CDCF90179E3B}" type="pres">
      <dgm:prSet presAssocID="{178196C2-8A08-4CE7-9285-F3AB31DBB85D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ypewriter"/>
        </a:ext>
      </dgm:extLst>
    </dgm:pt>
    <dgm:pt modelId="{CA1B0770-B3DA-4483-BDE0-699F6190F638}" type="pres">
      <dgm:prSet presAssocID="{178196C2-8A08-4CE7-9285-F3AB31DBB85D}" presName="spaceRect" presStyleCnt="0"/>
      <dgm:spPr/>
    </dgm:pt>
    <dgm:pt modelId="{7EA2727D-5BF8-42BD-A269-6662FDFD2C2F}" type="pres">
      <dgm:prSet presAssocID="{178196C2-8A08-4CE7-9285-F3AB31DBB85D}" presName="parTx" presStyleLbl="revTx" presStyleIdx="4" presStyleCnt="6">
        <dgm:presLayoutVars>
          <dgm:chMax val="0"/>
          <dgm:chPref val="0"/>
        </dgm:presLayoutVars>
      </dgm:prSet>
      <dgm:spPr/>
    </dgm:pt>
    <dgm:pt modelId="{60472628-F4D8-4AAF-8EF5-D86B81AB3211}" type="pres">
      <dgm:prSet presAssocID="{178196C2-8A08-4CE7-9285-F3AB31DBB85D}" presName="desTx" presStyleLbl="revTx" presStyleIdx="5" presStyleCnt="6">
        <dgm:presLayoutVars/>
      </dgm:prSet>
      <dgm:spPr/>
    </dgm:pt>
  </dgm:ptLst>
  <dgm:cxnLst>
    <dgm:cxn modelId="{1B4E5324-8FC4-4C8F-8F5E-F6C1A988D52A}" srcId="{178196C2-8A08-4CE7-9285-F3AB31DBB85D}" destId="{2410BC1F-7D0D-4719-AD0B-1776FFE1E5D9}" srcOrd="0" destOrd="0" parTransId="{411E3BC0-4F17-476A-907A-716ACF6B5D14}" sibTransId="{9C4CB9A4-3A75-4F87-9A94-7EF4F7ACA4E7}"/>
    <dgm:cxn modelId="{7589B325-A8B0-497B-94F7-2E0B371BB8BC}" type="presOf" srcId="{E5EA71C5-D6A3-4FEB-8EC5-16EC1DC2F893}" destId="{9F240C38-6CFF-4D2F-B63E-41EFDE5F45B3}" srcOrd="0" destOrd="0" presId="urn:microsoft.com/office/officeart/2018/2/layout/IconVerticalSolidList"/>
    <dgm:cxn modelId="{151FF129-7FC0-42BA-A482-D771AEC4DD83}" type="presOf" srcId="{F8B33172-C15A-4FE7-9721-CB9D62D54491}" destId="{EEE30132-C2FA-43E4-BDA8-677DB267B7BE}" srcOrd="0" destOrd="0" presId="urn:microsoft.com/office/officeart/2018/2/layout/IconVerticalSolidList"/>
    <dgm:cxn modelId="{08898141-8187-46F1-A3EB-745175A9D8C6}" type="presOf" srcId="{2410BC1F-7D0D-4719-AD0B-1776FFE1E5D9}" destId="{60472628-F4D8-4AAF-8EF5-D86B81AB3211}" srcOrd="0" destOrd="0" presId="urn:microsoft.com/office/officeart/2018/2/layout/IconVerticalSolidList"/>
    <dgm:cxn modelId="{5FC8BD43-1216-4190-842B-776DF70D7721}" srcId="{E5EA71C5-D6A3-4FEB-8EC5-16EC1DC2F893}" destId="{F8B33172-C15A-4FE7-9721-CB9D62D54491}" srcOrd="0" destOrd="0" parTransId="{81CD92BE-339F-47B0-A05C-D4721AAA0230}" sibTransId="{5DA5032F-EF91-4A2E-9C51-635D7EB3AD01}"/>
    <dgm:cxn modelId="{EF852F50-B4FA-466D-8EE5-88234CD86677}" type="presOf" srcId="{178196C2-8A08-4CE7-9285-F3AB31DBB85D}" destId="{7EA2727D-5BF8-42BD-A269-6662FDFD2C2F}" srcOrd="0" destOrd="0" presId="urn:microsoft.com/office/officeart/2018/2/layout/IconVerticalSolidList"/>
    <dgm:cxn modelId="{903C4186-DDD2-4290-90ED-BE0A5356777F}" type="presOf" srcId="{76BF41AD-6D90-4185-8978-D7E44AA14E49}" destId="{C9265970-85DC-4B1F-A970-4473CA7657DB}" srcOrd="0" destOrd="0" presId="urn:microsoft.com/office/officeart/2018/2/layout/IconVerticalSolidList"/>
    <dgm:cxn modelId="{315BA49D-8462-4AEF-91CA-40072F04CDFB}" srcId="{E5EA71C5-D6A3-4FEB-8EC5-16EC1DC2F893}" destId="{8192B8B3-343F-4230-A697-D7C81A48E28C}" srcOrd="1" destOrd="0" parTransId="{5F8BC0E6-A3BE-4235-A31C-194CE4A0A428}" sibTransId="{121507D9-5890-44D5-A495-ED317E53A63F}"/>
    <dgm:cxn modelId="{302717B4-3EA4-483F-8AE0-4887438A60E4}" srcId="{10CAB927-B125-4413-9FF8-AF20A2DD743E}" destId="{76BF41AD-6D90-4185-8978-D7E44AA14E49}" srcOrd="1" destOrd="0" parTransId="{A0552CDE-4887-458B-8B9C-15F6BB839793}" sibTransId="{CFE24F38-CE3D-4735-8E11-EEFE82D3B113}"/>
    <dgm:cxn modelId="{70DEE7B7-4F79-4BC7-900B-46B540BB8FC9}" srcId="{10CAB927-B125-4413-9FF8-AF20A2DD743E}" destId="{178196C2-8A08-4CE7-9285-F3AB31DBB85D}" srcOrd="2" destOrd="0" parTransId="{DD7B4EE8-FA68-43B1-BBCF-A76E85379728}" sibTransId="{AB12EACF-91EE-46FC-9A19-FBA294027F79}"/>
    <dgm:cxn modelId="{A5B0F7B7-3DA8-4294-ADAC-30D08943007C}" type="presOf" srcId="{8192B8B3-343F-4230-A697-D7C81A48E28C}" destId="{EEE30132-C2FA-43E4-BDA8-677DB267B7BE}" srcOrd="0" destOrd="1" presId="urn:microsoft.com/office/officeart/2018/2/layout/IconVerticalSolidList"/>
    <dgm:cxn modelId="{106505B8-9B22-41DA-AE97-DBDA866145F9}" srcId="{76BF41AD-6D90-4185-8978-D7E44AA14E49}" destId="{0F04F0F6-B2B4-474F-83B5-F52620CA6A42}" srcOrd="0" destOrd="0" parTransId="{079D3D9F-30DB-45BA-A5E8-09B8B07FB723}" sibTransId="{2009CD93-CBFB-4147-8544-6E8CE62926B3}"/>
    <dgm:cxn modelId="{B4BA69D1-CE7E-4AFC-B6B8-E2015C295E76}" type="presOf" srcId="{0F04F0F6-B2B4-474F-83B5-F52620CA6A42}" destId="{405B3DDB-2692-480A-9FF6-D643A9D17CA4}" srcOrd="0" destOrd="0" presId="urn:microsoft.com/office/officeart/2018/2/layout/IconVerticalSolidList"/>
    <dgm:cxn modelId="{65BAC5F3-E3AD-4B55-98EB-135D5C43F957}" type="presOf" srcId="{10CAB927-B125-4413-9FF8-AF20A2DD743E}" destId="{C57F1BF0-E328-45BB-B63C-A2FFC5C33FBF}" srcOrd="0" destOrd="0" presId="urn:microsoft.com/office/officeart/2018/2/layout/IconVerticalSolidList"/>
    <dgm:cxn modelId="{23A957F5-8D44-49D1-B501-EC277327F1C2}" srcId="{10CAB927-B125-4413-9FF8-AF20A2DD743E}" destId="{E5EA71C5-D6A3-4FEB-8EC5-16EC1DC2F893}" srcOrd="0" destOrd="0" parTransId="{973A2FDC-AEFB-41AC-9905-771360A1E056}" sibTransId="{B5EDA5A4-9EF8-4F6A-A949-534DD0B636B8}"/>
    <dgm:cxn modelId="{5B6C23EF-6817-4B35-A6C5-B0DDA2F1387C}" type="presParOf" srcId="{C57F1BF0-E328-45BB-B63C-A2FFC5C33FBF}" destId="{C40E9719-3031-48FA-9D9E-9ACA39028108}" srcOrd="0" destOrd="0" presId="urn:microsoft.com/office/officeart/2018/2/layout/IconVerticalSolidList"/>
    <dgm:cxn modelId="{EBC97B62-F2F4-471D-B4E4-68FADDAFFA55}" type="presParOf" srcId="{C40E9719-3031-48FA-9D9E-9ACA39028108}" destId="{1DAC5D1B-84E1-4A82-8F01-5B6140740A58}" srcOrd="0" destOrd="0" presId="urn:microsoft.com/office/officeart/2018/2/layout/IconVerticalSolidList"/>
    <dgm:cxn modelId="{A4512259-BB71-4AAC-AC50-6CC8E01E4493}" type="presParOf" srcId="{C40E9719-3031-48FA-9D9E-9ACA39028108}" destId="{6AF72C3C-3696-4C27-8F9D-B1B23166C6BE}" srcOrd="1" destOrd="0" presId="urn:microsoft.com/office/officeart/2018/2/layout/IconVerticalSolidList"/>
    <dgm:cxn modelId="{A89CC85D-A666-4B44-8F96-05951CA7B9A3}" type="presParOf" srcId="{C40E9719-3031-48FA-9D9E-9ACA39028108}" destId="{D82E00F5-273B-4A12-9D92-5B32C18B5645}" srcOrd="2" destOrd="0" presId="urn:microsoft.com/office/officeart/2018/2/layout/IconVerticalSolidList"/>
    <dgm:cxn modelId="{FCE2DD42-0BF1-470E-B72E-92F7DDD7FF20}" type="presParOf" srcId="{C40E9719-3031-48FA-9D9E-9ACA39028108}" destId="{9F240C38-6CFF-4D2F-B63E-41EFDE5F45B3}" srcOrd="3" destOrd="0" presId="urn:microsoft.com/office/officeart/2018/2/layout/IconVerticalSolidList"/>
    <dgm:cxn modelId="{0D34F27A-E9CA-4610-A77C-2FE4BA3DF0CA}" type="presParOf" srcId="{C40E9719-3031-48FA-9D9E-9ACA39028108}" destId="{EEE30132-C2FA-43E4-BDA8-677DB267B7BE}" srcOrd="4" destOrd="0" presId="urn:microsoft.com/office/officeart/2018/2/layout/IconVerticalSolidList"/>
    <dgm:cxn modelId="{59C6FB27-3D9E-4275-BBB2-953779931525}" type="presParOf" srcId="{C57F1BF0-E328-45BB-B63C-A2FFC5C33FBF}" destId="{9D4EDCF2-A1B5-4178-9779-5CAEBB23128D}" srcOrd="1" destOrd="0" presId="urn:microsoft.com/office/officeart/2018/2/layout/IconVerticalSolidList"/>
    <dgm:cxn modelId="{C1C9554C-8DA6-491C-B438-39F0E872EFB8}" type="presParOf" srcId="{C57F1BF0-E328-45BB-B63C-A2FFC5C33FBF}" destId="{E2B6A9E7-17D8-4FB0-9874-F14C786049B8}" srcOrd="2" destOrd="0" presId="urn:microsoft.com/office/officeart/2018/2/layout/IconVerticalSolidList"/>
    <dgm:cxn modelId="{220E4D9E-DCD1-49F0-9164-297C5EEDA364}" type="presParOf" srcId="{E2B6A9E7-17D8-4FB0-9874-F14C786049B8}" destId="{9EF920D6-9948-42FB-BF97-9BA4208E716B}" srcOrd="0" destOrd="0" presId="urn:microsoft.com/office/officeart/2018/2/layout/IconVerticalSolidList"/>
    <dgm:cxn modelId="{D63E9401-022F-49CC-B278-F682AFD354DF}" type="presParOf" srcId="{E2B6A9E7-17D8-4FB0-9874-F14C786049B8}" destId="{F644EA2A-6BD6-4BEE-8BB3-9F5B582A9C22}" srcOrd="1" destOrd="0" presId="urn:microsoft.com/office/officeart/2018/2/layout/IconVerticalSolidList"/>
    <dgm:cxn modelId="{A6D2638C-C965-41D0-833A-FEE7DF6B9A49}" type="presParOf" srcId="{E2B6A9E7-17D8-4FB0-9874-F14C786049B8}" destId="{11E355A3-8971-4A20-AF76-2757B82574FB}" srcOrd="2" destOrd="0" presId="urn:microsoft.com/office/officeart/2018/2/layout/IconVerticalSolidList"/>
    <dgm:cxn modelId="{35D84ACC-93D8-4EA3-AC09-AA6142145185}" type="presParOf" srcId="{E2B6A9E7-17D8-4FB0-9874-F14C786049B8}" destId="{C9265970-85DC-4B1F-A970-4473CA7657DB}" srcOrd="3" destOrd="0" presId="urn:microsoft.com/office/officeart/2018/2/layout/IconVerticalSolidList"/>
    <dgm:cxn modelId="{105110CE-FC52-43A7-A364-87E2692CE688}" type="presParOf" srcId="{E2B6A9E7-17D8-4FB0-9874-F14C786049B8}" destId="{405B3DDB-2692-480A-9FF6-D643A9D17CA4}" srcOrd="4" destOrd="0" presId="urn:microsoft.com/office/officeart/2018/2/layout/IconVerticalSolidList"/>
    <dgm:cxn modelId="{62D493BB-7E48-4F93-91BA-AA9A355945A9}" type="presParOf" srcId="{C57F1BF0-E328-45BB-B63C-A2FFC5C33FBF}" destId="{25C3B13A-2D81-4B5A-8D1B-ADFC0F0CD8AF}" srcOrd="3" destOrd="0" presId="urn:microsoft.com/office/officeart/2018/2/layout/IconVerticalSolidList"/>
    <dgm:cxn modelId="{93ED1FAE-DD9E-4870-A86F-28B79D996486}" type="presParOf" srcId="{C57F1BF0-E328-45BB-B63C-A2FFC5C33FBF}" destId="{105F559D-3A84-40C3-984D-851730D423BC}" srcOrd="4" destOrd="0" presId="urn:microsoft.com/office/officeart/2018/2/layout/IconVerticalSolidList"/>
    <dgm:cxn modelId="{8B4C43BB-7DFD-4B2D-8594-2B0890F0DB8C}" type="presParOf" srcId="{105F559D-3A84-40C3-984D-851730D423BC}" destId="{29AE06B6-8A42-4A92-8233-740098409945}" srcOrd="0" destOrd="0" presId="urn:microsoft.com/office/officeart/2018/2/layout/IconVerticalSolidList"/>
    <dgm:cxn modelId="{A841A690-5619-4D78-A3F3-A89782D77734}" type="presParOf" srcId="{105F559D-3A84-40C3-984D-851730D423BC}" destId="{0E6C3753-0317-46E0-AC44-CDCF90179E3B}" srcOrd="1" destOrd="0" presId="urn:microsoft.com/office/officeart/2018/2/layout/IconVerticalSolidList"/>
    <dgm:cxn modelId="{5415EF95-D357-4599-84EE-192ADCA312AC}" type="presParOf" srcId="{105F559D-3A84-40C3-984D-851730D423BC}" destId="{CA1B0770-B3DA-4483-BDE0-699F6190F638}" srcOrd="2" destOrd="0" presId="urn:microsoft.com/office/officeart/2018/2/layout/IconVerticalSolidList"/>
    <dgm:cxn modelId="{213E351F-0592-4C6A-8BDE-B64890679678}" type="presParOf" srcId="{105F559D-3A84-40C3-984D-851730D423BC}" destId="{7EA2727D-5BF8-42BD-A269-6662FDFD2C2F}" srcOrd="3" destOrd="0" presId="urn:microsoft.com/office/officeart/2018/2/layout/IconVerticalSolidList"/>
    <dgm:cxn modelId="{71FEF575-6BE0-4CC6-8A8F-D55FAC7D5E65}" type="presParOf" srcId="{105F559D-3A84-40C3-984D-851730D423BC}" destId="{60472628-F4D8-4AAF-8EF5-D86B81AB3211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9CACDD-C056-4660-B117-A01E7711D606}">
      <dsp:nvSpPr>
        <dsp:cNvPr id="0" name=""/>
        <dsp:cNvSpPr/>
      </dsp:nvSpPr>
      <dsp:spPr>
        <a:xfrm>
          <a:off x="0" y="66023"/>
          <a:ext cx="6263640" cy="62361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Creative writing lesson</a:t>
          </a:r>
        </a:p>
      </dsp:txBody>
      <dsp:txXfrm>
        <a:off x="30442" y="96465"/>
        <a:ext cx="6202756" cy="562726"/>
      </dsp:txXfrm>
    </dsp:sp>
    <dsp:sp modelId="{060F3E35-FBF5-4616-B71E-014920682FAA}">
      <dsp:nvSpPr>
        <dsp:cNvPr id="0" name=""/>
        <dsp:cNvSpPr/>
      </dsp:nvSpPr>
      <dsp:spPr>
        <a:xfrm>
          <a:off x="0" y="689633"/>
          <a:ext cx="6263640" cy="8880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8871" tIns="33020" rIns="184912" bIns="33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/>
            <a:t>Here students will work independently to create a creative fiction or non- fiction piece of work</a:t>
          </a:r>
        </a:p>
      </dsp:txBody>
      <dsp:txXfrm>
        <a:off x="0" y="689633"/>
        <a:ext cx="6263640" cy="888030"/>
      </dsp:txXfrm>
    </dsp:sp>
    <dsp:sp modelId="{5D957BF4-1837-4184-BD65-665CB40AB5CA}">
      <dsp:nvSpPr>
        <dsp:cNvPr id="0" name=""/>
        <dsp:cNvSpPr/>
      </dsp:nvSpPr>
      <dsp:spPr>
        <a:xfrm>
          <a:off x="0" y="1577663"/>
          <a:ext cx="6263640" cy="623610"/>
        </a:xfrm>
        <a:prstGeom prst="roundRect">
          <a:avLst/>
        </a:prstGeom>
        <a:solidFill>
          <a:schemeClr val="accent5">
            <a:hueOff val="-1602496"/>
            <a:satOff val="-2634"/>
            <a:lumOff val="-98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Three-day lesson</a:t>
          </a:r>
        </a:p>
      </dsp:txBody>
      <dsp:txXfrm>
        <a:off x="30442" y="1608105"/>
        <a:ext cx="6202756" cy="562726"/>
      </dsp:txXfrm>
    </dsp:sp>
    <dsp:sp modelId="{3CEAA948-6235-4237-9BAE-49FBD33C63B2}">
      <dsp:nvSpPr>
        <dsp:cNvPr id="0" name=""/>
        <dsp:cNvSpPr/>
      </dsp:nvSpPr>
      <dsp:spPr>
        <a:xfrm>
          <a:off x="0" y="2276153"/>
          <a:ext cx="6263640" cy="623610"/>
        </a:xfrm>
        <a:prstGeom prst="roundRect">
          <a:avLst/>
        </a:prstGeom>
        <a:solidFill>
          <a:schemeClr val="accent5">
            <a:hueOff val="-3204992"/>
            <a:satOff val="-5268"/>
            <a:lumOff val="-196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Pre activity</a:t>
          </a:r>
        </a:p>
      </dsp:txBody>
      <dsp:txXfrm>
        <a:off x="30442" y="2306595"/>
        <a:ext cx="6202756" cy="562726"/>
      </dsp:txXfrm>
    </dsp:sp>
    <dsp:sp modelId="{6971698D-58C5-4746-838F-203403F1596E}">
      <dsp:nvSpPr>
        <dsp:cNvPr id="0" name=""/>
        <dsp:cNvSpPr/>
      </dsp:nvSpPr>
      <dsp:spPr>
        <a:xfrm>
          <a:off x="0" y="2899763"/>
          <a:ext cx="6263640" cy="4305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8871" tIns="33020" rIns="184912" bIns="33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/>
            <a:t>Quick write</a:t>
          </a:r>
        </a:p>
      </dsp:txBody>
      <dsp:txXfrm>
        <a:off x="0" y="2899763"/>
        <a:ext cx="6263640" cy="430560"/>
      </dsp:txXfrm>
    </dsp:sp>
    <dsp:sp modelId="{C61D572D-8A41-46AA-8968-318589BB0B49}">
      <dsp:nvSpPr>
        <dsp:cNvPr id="0" name=""/>
        <dsp:cNvSpPr/>
      </dsp:nvSpPr>
      <dsp:spPr>
        <a:xfrm>
          <a:off x="0" y="3330323"/>
          <a:ext cx="6263640" cy="623610"/>
        </a:xfrm>
        <a:prstGeom prst="roundRect">
          <a:avLst/>
        </a:prstGeom>
        <a:solidFill>
          <a:schemeClr val="accent5">
            <a:hueOff val="-4807487"/>
            <a:satOff val="-7903"/>
            <a:lumOff val="-295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Lesson</a:t>
          </a:r>
        </a:p>
      </dsp:txBody>
      <dsp:txXfrm>
        <a:off x="30442" y="3360765"/>
        <a:ext cx="6202756" cy="562726"/>
      </dsp:txXfrm>
    </dsp:sp>
    <dsp:sp modelId="{F17F0FF9-CCC6-4A2A-8F26-F5F255E54B1D}">
      <dsp:nvSpPr>
        <dsp:cNvPr id="0" name=""/>
        <dsp:cNvSpPr/>
      </dsp:nvSpPr>
      <dsp:spPr>
        <a:xfrm>
          <a:off x="0" y="3953934"/>
          <a:ext cx="6263640" cy="4305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8871" tIns="33020" rIns="184912" bIns="33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/>
            <a:t>Creative independent writing</a:t>
          </a:r>
        </a:p>
      </dsp:txBody>
      <dsp:txXfrm>
        <a:off x="0" y="3953934"/>
        <a:ext cx="6263640" cy="430560"/>
      </dsp:txXfrm>
    </dsp:sp>
    <dsp:sp modelId="{53770DCC-516F-4035-A74D-BC5DA2A4F658}">
      <dsp:nvSpPr>
        <dsp:cNvPr id="0" name=""/>
        <dsp:cNvSpPr/>
      </dsp:nvSpPr>
      <dsp:spPr>
        <a:xfrm>
          <a:off x="0" y="4384493"/>
          <a:ext cx="6263640" cy="623610"/>
        </a:xfrm>
        <a:prstGeom prst="roundRect">
          <a:avLst/>
        </a:prstGeom>
        <a:solidFill>
          <a:schemeClr val="accent5">
            <a:hueOff val="-6409983"/>
            <a:satOff val="-10537"/>
            <a:lumOff val="-393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Post activity</a:t>
          </a:r>
        </a:p>
      </dsp:txBody>
      <dsp:txXfrm>
        <a:off x="30442" y="4414935"/>
        <a:ext cx="6202756" cy="562726"/>
      </dsp:txXfrm>
    </dsp:sp>
    <dsp:sp modelId="{39D75C98-70C7-40A7-9FAF-B27B876543F2}">
      <dsp:nvSpPr>
        <dsp:cNvPr id="0" name=""/>
        <dsp:cNvSpPr/>
      </dsp:nvSpPr>
      <dsp:spPr>
        <a:xfrm>
          <a:off x="0" y="5008104"/>
          <a:ext cx="6263640" cy="4305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8871" tIns="33020" rIns="184912" bIns="33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/>
            <a:t>Group feedback</a:t>
          </a:r>
        </a:p>
      </dsp:txBody>
      <dsp:txXfrm>
        <a:off x="0" y="5008104"/>
        <a:ext cx="6263640" cy="43056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D92F47-0A66-4DC5-A53A-504C62302462}">
      <dsp:nvSpPr>
        <dsp:cNvPr id="0" name=""/>
        <dsp:cNvSpPr/>
      </dsp:nvSpPr>
      <dsp:spPr>
        <a:xfrm>
          <a:off x="1135" y="380035"/>
          <a:ext cx="2547943" cy="12739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Individual choice writings:</a:t>
          </a:r>
        </a:p>
      </dsp:txBody>
      <dsp:txXfrm>
        <a:off x="38448" y="417348"/>
        <a:ext cx="2473317" cy="1199345"/>
      </dsp:txXfrm>
    </dsp:sp>
    <dsp:sp modelId="{68B41C85-66EF-4F0D-BDA0-C53563DAA791}">
      <dsp:nvSpPr>
        <dsp:cNvPr id="0" name=""/>
        <dsp:cNvSpPr/>
      </dsp:nvSpPr>
      <dsp:spPr>
        <a:xfrm>
          <a:off x="1135" y="1845103"/>
          <a:ext cx="2547943" cy="12739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Chocie of topic:</a:t>
          </a:r>
        </a:p>
      </dsp:txBody>
      <dsp:txXfrm>
        <a:off x="38448" y="1882416"/>
        <a:ext cx="2473317" cy="1199345"/>
      </dsp:txXfrm>
    </dsp:sp>
    <dsp:sp modelId="{AEA34535-8449-43B3-B8E0-20EDB0F2B81C}">
      <dsp:nvSpPr>
        <dsp:cNvPr id="0" name=""/>
        <dsp:cNvSpPr/>
      </dsp:nvSpPr>
      <dsp:spPr>
        <a:xfrm rot="19457599">
          <a:off x="2431107" y="2095695"/>
          <a:ext cx="1255120" cy="40253"/>
        </a:xfrm>
        <a:custGeom>
          <a:avLst/>
          <a:gdLst/>
          <a:ahLst/>
          <a:cxnLst/>
          <a:rect l="0" t="0" r="0" b="0"/>
          <a:pathLst>
            <a:path>
              <a:moveTo>
                <a:pt x="0" y="20126"/>
              </a:moveTo>
              <a:lnTo>
                <a:pt x="1255120" y="20126"/>
              </a:lnTo>
            </a:path>
          </a:pathLst>
        </a:custGeom>
        <a:noFill/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027289" y="2084444"/>
        <a:ext cx="62756" cy="62756"/>
      </dsp:txXfrm>
    </dsp:sp>
    <dsp:sp modelId="{D48947BA-E84C-4AA4-A53B-99184F1ED693}">
      <dsp:nvSpPr>
        <dsp:cNvPr id="0" name=""/>
        <dsp:cNvSpPr/>
      </dsp:nvSpPr>
      <dsp:spPr>
        <a:xfrm>
          <a:off x="3568256" y="1112569"/>
          <a:ext cx="2547943" cy="127397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statements</a:t>
          </a:r>
        </a:p>
      </dsp:txBody>
      <dsp:txXfrm>
        <a:off x="3605569" y="1149882"/>
        <a:ext cx="2473317" cy="1199345"/>
      </dsp:txXfrm>
    </dsp:sp>
    <dsp:sp modelId="{44086D70-8066-4F89-A1EB-367063D75B2D}">
      <dsp:nvSpPr>
        <dsp:cNvPr id="0" name=""/>
        <dsp:cNvSpPr/>
      </dsp:nvSpPr>
      <dsp:spPr>
        <a:xfrm rot="2142401">
          <a:off x="2431107" y="2828229"/>
          <a:ext cx="1255120" cy="40253"/>
        </a:xfrm>
        <a:custGeom>
          <a:avLst/>
          <a:gdLst/>
          <a:ahLst/>
          <a:cxnLst/>
          <a:rect l="0" t="0" r="0" b="0"/>
          <a:pathLst>
            <a:path>
              <a:moveTo>
                <a:pt x="0" y="20126"/>
              </a:moveTo>
              <a:lnTo>
                <a:pt x="1255120" y="20126"/>
              </a:lnTo>
            </a:path>
          </a:pathLst>
        </a:custGeom>
        <a:noFill/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027289" y="2816977"/>
        <a:ext cx="62756" cy="62756"/>
      </dsp:txXfrm>
    </dsp:sp>
    <dsp:sp modelId="{31657161-8F48-49AE-B512-6E0E83E7F733}">
      <dsp:nvSpPr>
        <dsp:cNvPr id="0" name=""/>
        <dsp:cNvSpPr/>
      </dsp:nvSpPr>
      <dsp:spPr>
        <a:xfrm>
          <a:off x="3568256" y="2577637"/>
          <a:ext cx="2547943" cy="127397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single words</a:t>
          </a:r>
        </a:p>
      </dsp:txBody>
      <dsp:txXfrm>
        <a:off x="3605569" y="2614950"/>
        <a:ext cx="2473317" cy="1199345"/>
      </dsp:txXfrm>
    </dsp:sp>
    <dsp:sp modelId="{D73AFF7F-2A8A-4689-8A79-A2FCC64CE98E}">
      <dsp:nvSpPr>
        <dsp:cNvPr id="0" name=""/>
        <dsp:cNvSpPr/>
      </dsp:nvSpPr>
      <dsp:spPr>
        <a:xfrm>
          <a:off x="1135" y="4042704"/>
          <a:ext cx="2547943" cy="12739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Choice on writing style:</a:t>
          </a:r>
        </a:p>
      </dsp:txBody>
      <dsp:txXfrm>
        <a:off x="38448" y="4080017"/>
        <a:ext cx="2473317" cy="1199345"/>
      </dsp:txXfrm>
    </dsp:sp>
    <dsp:sp modelId="{C71D5EB3-8516-4B46-B96E-8C9B8960C232}">
      <dsp:nvSpPr>
        <dsp:cNvPr id="0" name=""/>
        <dsp:cNvSpPr/>
      </dsp:nvSpPr>
      <dsp:spPr>
        <a:xfrm>
          <a:off x="2549079" y="4659563"/>
          <a:ext cx="1019177" cy="40253"/>
        </a:xfrm>
        <a:custGeom>
          <a:avLst/>
          <a:gdLst/>
          <a:ahLst/>
          <a:cxnLst/>
          <a:rect l="0" t="0" r="0" b="0"/>
          <a:pathLst>
            <a:path>
              <a:moveTo>
                <a:pt x="0" y="20126"/>
              </a:moveTo>
              <a:lnTo>
                <a:pt x="1019177" y="20126"/>
              </a:lnTo>
            </a:path>
          </a:pathLst>
        </a:custGeom>
        <a:noFill/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033188" y="4654210"/>
        <a:ext cx="50958" cy="50958"/>
      </dsp:txXfrm>
    </dsp:sp>
    <dsp:sp modelId="{E9EFAD12-1FA3-42DD-B1D0-D379F2DCA30E}">
      <dsp:nvSpPr>
        <dsp:cNvPr id="0" name=""/>
        <dsp:cNvSpPr/>
      </dsp:nvSpPr>
      <dsp:spPr>
        <a:xfrm>
          <a:off x="3568256" y="4042704"/>
          <a:ext cx="2547943" cy="127397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Fiction or non-fiction</a:t>
          </a:r>
        </a:p>
      </dsp:txBody>
      <dsp:txXfrm>
        <a:off x="3605569" y="4080017"/>
        <a:ext cx="2473317" cy="119934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AC5D1B-84E1-4A82-8F01-5B6140740A58}">
      <dsp:nvSpPr>
        <dsp:cNvPr id="0" name=""/>
        <dsp:cNvSpPr/>
      </dsp:nvSpPr>
      <dsp:spPr>
        <a:xfrm>
          <a:off x="0" y="695"/>
          <a:ext cx="6117335" cy="162723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AF72C3C-3696-4C27-8F9D-B1B23166C6BE}">
      <dsp:nvSpPr>
        <dsp:cNvPr id="0" name=""/>
        <dsp:cNvSpPr/>
      </dsp:nvSpPr>
      <dsp:spPr>
        <a:xfrm>
          <a:off x="492238" y="366823"/>
          <a:ext cx="894979" cy="89497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240C38-6CFF-4D2F-B63E-41EFDE5F45B3}">
      <dsp:nvSpPr>
        <dsp:cNvPr id="0" name=""/>
        <dsp:cNvSpPr/>
      </dsp:nvSpPr>
      <dsp:spPr>
        <a:xfrm>
          <a:off x="1879455" y="695"/>
          <a:ext cx="2752801" cy="16272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2216" tIns="172216" rIns="172216" bIns="172216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Content:</a:t>
          </a:r>
        </a:p>
      </dsp:txBody>
      <dsp:txXfrm>
        <a:off x="1879455" y="695"/>
        <a:ext cx="2752801" cy="1627234"/>
      </dsp:txXfrm>
    </dsp:sp>
    <dsp:sp modelId="{EEE30132-C2FA-43E4-BDA8-677DB267B7BE}">
      <dsp:nvSpPr>
        <dsp:cNvPr id="0" name=""/>
        <dsp:cNvSpPr/>
      </dsp:nvSpPr>
      <dsp:spPr>
        <a:xfrm>
          <a:off x="4632257" y="695"/>
          <a:ext cx="1485078" cy="16272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2216" tIns="172216" rIns="172216" bIns="172216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Define fiction/non-fiction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Pre-activity (quick write)</a:t>
          </a:r>
        </a:p>
      </dsp:txBody>
      <dsp:txXfrm>
        <a:off x="4632257" y="695"/>
        <a:ext cx="1485078" cy="1627234"/>
      </dsp:txXfrm>
    </dsp:sp>
    <dsp:sp modelId="{9EF920D6-9948-42FB-BF97-9BA4208E716B}">
      <dsp:nvSpPr>
        <dsp:cNvPr id="0" name=""/>
        <dsp:cNvSpPr/>
      </dsp:nvSpPr>
      <dsp:spPr>
        <a:xfrm>
          <a:off x="0" y="2034738"/>
          <a:ext cx="6117335" cy="162723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44EA2A-6BD6-4BEE-8BB3-9F5B582A9C22}">
      <dsp:nvSpPr>
        <dsp:cNvPr id="0" name=""/>
        <dsp:cNvSpPr/>
      </dsp:nvSpPr>
      <dsp:spPr>
        <a:xfrm>
          <a:off x="492238" y="2400866"/>
          <a:ext cx="894979" cy="89497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265970-85DC-4B1F-A970-4473CA7657DB}">
      <dsp:nvSpPr>
        <dsp:cNvPr id="0" name=""/>
        <dsp:cNvSpPr/>
      </dsp:nvSpPr>
      <dsp:spPr>
        <a:xfrm>
          <a:off x="1879455" y="2034738"/>
          <a:ext cx="2752801" cy="16272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2216" tIns="172216" rIns="172216" bIns="172216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Process:</a:t>
          </a:r>
        </a:p>
      </dsp:txBody>
      <dsp:txXfrm>
        <a:off x="1879455" y="2034738"/>
        <a:ext cx="2752801" cy="1627234"/>
      </dsp:txXfrm>
    </dsp:sp>
    <dsp:sp modelId="{405B3DDB-2692-480A-9FF6-D643A9D17CA4}">
      <dsp:nvSpPr>
        <dsp:cNvPr id="0" name=""/>
        <dsp:cNvSpPr/>
      </dsp:nvSpPr>
      <dsp:spPr>
        <a:xfrm>
          <a:off x="4632257" y="2034738"/>
          <a:ext cx="1485078" cy="16272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2216" tIns="172216" rIns="172216" bIns="172216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How the student prepares their writing piece</a:t>
          </a:r>
        </a:p>
      </dsp:txBody>
      <dsp:txXfrm>
        <a:off x="4632257" y="2034738"/>
        <a:ext cx="1485078" cy="1627234"/>
      </dsp:txXfrm>
    </dsp:sp>
    <dsp:sp modelId="{29AE06B6-8A42-4A92-8233-740098409945}">
      <dsp:nvSpPr>
        <dsp:cNvPr id="0" name=""/>
        <dsp:cNvSpPr/>
      </dsp:nvSpPr>
      <dsp:spPr>
        <a:xfrm>
          <a:off x="0" y="4068781"/>
          <a:ext cx="6117335" cy="162723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6C3753-0317-46E0-AC44-CDCF90179E3B}">
      <dsp:nvSpPr>
        <dsp:cNvPr id="0" name=""/>
        <dsp:cNvSpPr/>
      </dsp:nvSpPr>
      <dsp:spPr>
        <a:xfrm>
          <a:off x="492238" y="4434909"/>
          <a:ext cx="894979" cy="89497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A2727D-5BF8-42BD-A269-6662FDFD2C2F}">
      <dsp:nvSpPr>
        <dsp:cNvPr id="0" name=""/>
        <dsp:cNvSpPr/>
      </dsp:nvSpPr>
      <dsp:spPr>
        <a:xfrm>
          <a:off x="1879455" y="4068781"/>
          <a:ext cx="2752801" cy="16272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2216" tIns="172216" rIns="172216" bIns="172216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Product:</a:t>
          </a:r>
        </a:p>
      </dsp:txBody>
      <dsp:txXfrm>
        <a:off x="1879455" y="4068781"/>
        <a:ext cx="2752801" cy="1627234"/>
      </dsp:txXfrm>
    </dsp:sp>
    <dsp:sp modelId="{60472628-F4D8-4AAF-8EF5-D86B81AB3211}">
      <dsp:nvSpPr>
        <dsp:cNvPr id="0" name=""/>
        <dsp:cNvSpPr/>
      </dsp:nvSpPr>
      <dsp:spPr>
        <a:xfrm>
          <a:off x="4632257" y="4068781"/>
          <a:ext cx="1485078" cy="16272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2216" tIns="172216" rIns="172216" bIns="172216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Finished creative writing piece</a:t>
          </a:r>
        </a:p>
      </dsp:txBody>
      <dsp:txXfrm>
        <a:off x="4632257" y="4068781"/>
        <a:ext cx="1485078" cy="16272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0E829-7DA4-4A7B-AEA7-7F9DB55F9269}" type="datetimeFigureOut">
              <a:rPr lang="en-US" smtClean="0"/>
              <a:t>8/18/2020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36FF5-A839-4CF6-9C9B-52E2D13CFA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6604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0E829-7DA4-4A7B-AEA7-7F9DB55F9269}" type="datetimeFigureOut">
              <a:rPr lang="en-US" smtClean="0"/>
              <a:t>8/18/2020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36FF5-A839-4CF6-9C9B-52E2D13CFA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4886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0E829-7DA4-4A7B-AEA7-7F9DB55F9269}" type="datetimeFigureOut">
              <a:rPr lang="en-US" smtClean="0"/>
              <a:t>8/18/2020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36FF5-A839-4CF6-9C9B-52E2D13CFA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3722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0E829-7DA4-4A7B-AEA7-7F9DB55F9269}" type="datetimeFigureOut">
              <a:rPr lang="en-US" smtClean="0"/>
              <a:t>8/18/2020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36FF5-A839-4CF6-9C9B-52E2D13CFA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1141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0E829-7DA4-4A7B-AEA7-7F9DB55F9269}" type="datetimeFigureOut">
              <a:rPr lang="en-US" smtClean="0"/>
              <a:t>8/18/2020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36FF5-A839-4CF6-9C9B-52E2D13CFA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6474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0E829-7DA4-4A7B-AEA7-7F9DB55F9269}" type="datetimeFigureOut">
              <a:rPr lang="en-US" smtClean="0"/>
              <a:t>8/18/2020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36FF5-A839-4CF6-9C9B-52E2D13CFA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4571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0E829-7DA4-4A7B-AEA7-7F9DB55F9269}" type="datetimeFigureOut">
              <a:rPr lang="en-US" smtClean="0"/>
              <a:t>8/18/2020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36FF5-A839-4CF6-9C9B-52E2D13CFA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001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0E829-7DA4-4A7B-AEA7-7F9DB55F9269}" type="datetimeFigureOut">
              <a:rPr lang="en-US" smtClean="0"/>
              <a:t>8/18/2020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36FF5-A839-4CF6-9C9B-52E2D13CFA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5128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0E829-7DA4-4A7B-AEA7-7F9DB55F9269}" type="datetimeFigureOut">
              <a:rPr lang="en-US" smtClean="0"/>
              <a:t>8/18/2020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36FF5-A839-4CF6-9C9B-52E2D13CFA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257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0E829-7DA4-4A7B-AEA7-7F9DB55F9269}" type="datetimeFigureOut">
              <a:rPr lang="en-US" smtClean="0"/>
              <a:t>8/18/2020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36FF5-A839-4CF6-9C9B-52E2D13CFA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5678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0E829-7DA4-4A7B-AEA7-7F9DB55F9269}" type="datetimeFigureOut">
              <a:rPr lang="en-US" smtClean="0"/>
              <a:t>8/18/2020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36FF5-A839-4CF6-9C9B-52E2D13CFA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1435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385828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0E829-7DA4-4A7B-AEA7-7F9DB55F9269}" type="datetimeFigureOut">
              <a:rPr lang="en-US" smtClean="0"/>
              <a:t>8/18/2020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36FF5-A839-4CF6-9C9B-52E2D13CFA75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558817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0E829-7DA4-4A7B-AEA7-7F9DB55F9269}" type="datetimeFigureOut">
              <a:rPr lang="en-US" smtClean="0"/>
              <a:t>8/18/2020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36FF5-A839-4CF6-9C9B-52E2D13CFA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5114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0E829-7DA4-4A7B-AEA7-7F9DB55F9269}" type="datetimeFigureOut">
              <a:rPr lang="en-US" smtClean="0"/>
              <a:t>8/18/2020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36FF5-A839-4CF6-9C9B-52E2D13CFA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2615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0E829-7DA4-4A7B-AEA7-7F9DB55F9269}" type="datetimeFigureOut">
              <a:rPr lang="en-US" smtClean="0"/>
              <a:t>8/18/2020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36FF5-A839-4CF6-9C9B-52E2D13CFA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2437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0E829-7DA4-4A7B-AEA7-7F9DB55F9269}" type="datetimeFigureOut">
              <a:rPr lang="en-US" smtClean="0"/>
              <a:t>8/18/2020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36FF5-A839-4CF6-9C9B-52E2D13CFA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0819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0E829-7DA4-4A7B-AEA7-7F9DB55F9269}" type="datetimeFigureOut">
              <a:rPr lang="en-US" smtClean="0"/>
              <a:t>8/18/2020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36FF5-A839-4CF6-9C9B-52E2D13CFA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0563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69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13"/>
          <a:stretch/>
        </p:blipFill>
        <p:spPr>
          <a:xfrm>
            <a:off x="8000197" y="0"/>
            <a:ext cx="1603387" cy="1143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199"/>
          <a:stretch/>
        </p:blipFill>
        <p:spPr>
          <a:xfrm>
            <a:off x="8609012" y="6092866"/>
            <a:ext cx="993734" cy="76513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A870E829-7DA4-4A7B-AEA7-7F9DB55F9269}" type="datetimeFigureOut">
              <a:rPr lang="en-US" smtClean="0"/>
              <a:t>8/18/2020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A36FF5-A839-4CF6-9C9B-52E2D13CFA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46913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microsoft.com/office/2007/relationships/media" Target="../media/media2.m4a"/><Relationship Id="rId7" Type="http://schemas.openxmlformats.org/officeDocument/2006/relationships/image" Target="../media/image6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1.jpe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2.m4a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1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8.png"/><Relationship Id="rId5" Type="http://schemas.openxmlformats.org/officeDocument/2006/relationships/image" Target="../media/image9.jpeg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Relationship Id="rId9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5" Type="http://schemas.openxmlformats.org/officeDocument/2006/relationships/image" Target="../media/image8.png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3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Relationship Id="rId9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ebookcentral-proquest-com.postu.idm.oclc.org/lib/post/detail.action?docID=280341" TargetMode="External"/><Relationship Id="rId2" Type="http://schemas.openxmlformats.org/officeDocument/2006/relationships/hyperlink" Target="https://www.youtube.com/watch?v=MMvCd5Xafa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6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18D370-E37B-4904-8D9A-089766600A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83829" y="1447800"/>
            <a:ext cx="4397828" cy="3329581"/>
          </a:xfrm>
        </p:spPr>
        <p:txBody>
          <a:bodyPr>
            <a:normAutofit/>
          </a:bodyPr>
          <a:lstStyle/>
          <a:p>
            <a:r>
              <a:rPr lang="en-US" sz="4700" dirty="0"/>
              <a:t>Differentiated  Learning Instruction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1B01DB-6907-4482-94E4-3D27C5521D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3829" y="4777380"/>
            <a:ext cx="4397828" cy="861420"/>
          </a:xfrm>
        </p:spPr>
        <p:txBody>
          <a:bodyPr>
            <a:normAutofit/>
          </a:bodyPr>
          <a:lstStyle/>
          <a:p>
            <a:r>
              <a:rPr lang="en-US" dirty="0"/>
              <a:t>By: Amanda Conforti</a:t>
            </a:r>
          </a:p>
          <a:p>
            <a:r>
              <a:rPr lang="en-US" dirty="0"/>
              <a:t>Post University</a:t>
            </a:r>
          </a:p>
        </p:txBody>
      </p:sp>
      <p:pic>
        <p:nvPicPr>
          <p:cNvPr id="7" name="Graphic 6" descr="Teacher">
            <a:extLst>
              <a:ext uri="{FF2B5EF4-FFF2-40B4-BE49-F238E27FC236}">
                <a16:creationId xmlns:a16="http://schemas.microsoft.com/office/drawing/2014/main" id="{F94F769A-9A3C-4165-A58B-7895660A799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3854" y="703489"/>
            <a:ext cx="5450557" cy="5450557"/>
          </a:xfrm>
          <a:prstGeom prst="rect">
            <a:avLst/>
          </a:prstGeom>
          <a:effectLst/>
        </p:spPr>
      </p:pic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6B4763F6-4577-40FF-A522-9C7709C0237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060DE5B5-E925-441A-B2FB-A60FD6E172F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090992" y="144779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455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604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5CE826-9070-41C2-AAF5-7F4526F2F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D2DFD0-C134-4363-8DCE-FA6C7E60D9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Fourth grade language arts classroom</a:t>
            </a:r>
          </a:p>
          <a:p>
            <a:r>
              <a:rPr lang="en-US" dirty="0"/>
              <a:t>24 students all academic levels</a:t>
            </a:r>
          </a:p>
          <a:p>
            <a:r>
              <a:rPr lang="en-US" dirty="0"/>
              <a:t>5 lower reading intervention</a:t>
            </a:r>
          </a:p>
          <a:p>
            <a:pPr lvl="1"/>
            <a:r>
              <a:rPr lang="en-US" dirty="0"/>
              <a:t>All receive intervention 30 minutes a day</a:t>
            </a:r>
          </a:p>
          <a:p>
            <a:r>
              <a:rPr lang="en-US" dirty="0"/>
              <a:t>3 higher academic level</a:t>
            </a: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998EDE38-1FEF-403A-8E2F-2970438ADF3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104244" y="354105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762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56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AE3A68-099A-4F59-8179-00EDDE68C6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741" y="620392"/>
            <a:ext cx="3808268" cy="5504688"/>
          </a:xfrm>
        </p:spPr>
        <p:txBody>
          <a:bodyPr>
            <a:normAutofit/>
          </a:bodyPr>
          <a:lstStyle/>
          <a:p>
            <a:r>
              <a:rPr lang="en-US" sz="6000">
                <a:solidFill>
                  <a:schemeClr val="bg1"/>
                </a:solidFill>
              </a:rPr>
              <a:t>Overview lesson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7CD0AE9-A2A5-49DB-A32C-3FD9F76E613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60384759"/>
              </p:ext>
            </p:extLst>
          </p:nvPr>
        </p:nvGraphicFramePr>
        <p:xfrm>
          <a:off x="5468389" y="620392"/>
          <a:ext cx="626364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5208C29D-3327-4B08-A01F-9549D0F80CE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319131" y="402534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935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70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4F178B-0BDC-40DB-8CD7-65B6D98B46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Academic levels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40E85F-5697-4AEB-BB21-BE2F655C3B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Below average</a:t>
            </a:r>
          </a:p>
          <a:p>
            <a:pPr lvl="1"/>
            <a:r>
              <a:rPr lang="en-US" dirty="0"/>
              <a:t>Receiving special education services</a:t>
            </a:r>
          </a:p>
          <a:p>
            <a:endParaRPr lang="en-US" dirty="0"/>
          </a:p>
          <a:p>
            <a:r>
              <a:rPr lang="en-US" dirty="0"/>
              <a:t>Average:</a:t>
            </a:r>
          </a:p>
          <a:p>
            <a:pPr lvl="1"/>
            <a:endParaRPr lang="en-US" dirty="0"/>
          </a:p>
          <a:p>
            <a:r>
              <a:rPr lang="en-US" dirty="0"/>
              <a:t>Above average:</a:t>
            </a:r>
          </a:p>
          <a:p>
            <a:pPr lvl="1"/>
            <a:r>
              <a:rPr lang="en-US" dirty="0"/>
              <a:t>High readiness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596163C7-F371-4E29-943C-E1573803FCF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547652" y="205291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760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76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BCFAFC-D470-4FB5-95DE-0D161E5FE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8506" y="800392"/>
            <a:ext cx="10264697" cy="1212102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Readiness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9C2678DD-9352-4C78-99D7-4B7CDF0C09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7624" y="2490436"/>
            <a:ext cx="9708995" cy="3567173"/>
          </a:xfrm>
        </p:spPr>
        <p:txBody>
          <a:bodyPr anchor="ctr">
            <a:normAutofit/>
          </a:bodyPr>
          <a:lstStyle/>
          <a:p>
            <a:r>
              <a:rPr lang="en-US" sz="2400" dirty="0"/>
              <a:t>Content readiness:</a:t>
            </a:r>
          </a:p>
          <a:p>
            <a:r>
              <a:rPr lang="en-US" sz="2400" dirty="0"/>
              <a:t>Not based off on an IQ</a:t>
            </a:r>
          </a:p>
          <a:p>
            <a:pPr lvl="1"/>
            <a:r>
              <a:rPr lang="en-US" dirty="0"/>
              <a:t>Knowledge know going into the lesson</a:t>
            </a:r>
          </a:p>
          <a:p>
            <a:pPr lvl="1"/>
            <a:r>
              <a:rPr lang="en-US" dirty="0"/>
              <a:t>Knowledge learned in the topic to move to second lesson</a:t>
            </a:r>
          </a:p>
          <a:p>
            <a:r>
              <a:rPr lang="en-US" sz="2400" dirty="0"/>
              <a:t>Interest readiness:</a:t>
            </a:r>
          </a:p>
          <a:p>
            <a:pPr lvl="1"/>
            <a:r>
              <a:rPr lang="en-US" dirty="0"/>
              <a:t>Known student’s interest</a:t>
            </a:r>
          </a:p>
          <a:p>
            <a:pPr lvl="1"/>
            <a:r>
              <a:rPr lang="en-US" dirty="0"/>
              <a:t>Can help student stay positive in activity or excited to learn</a:t>
            </a:r>
          </a:p>
          <a:p>
            <a:pPr lvl="8"/>
            <a:r>
              <a:rPr lang="en-US" dirty="0"/>
              <a:t>(N.A.,2012).</a:t>
            </a:r>
          </a:p>
        </p:txBody>
      </p:sp>
      <p:pic>
        <p:nvPicPr>
          <p:cNvPr id="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0F90AE9D-80C4-492D-B2FA-7B075528651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35618" y="164186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79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43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5EEAB1-25AF-409D-9540-ED634C3D45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6834" y="1153572"/>
            <a:ext cx="3200400" cy="44611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44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Pre-activity (quick write)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9F2C7F-2190-4739-87AC-623DE74055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47308" y="591344"/>
            <a:ext cx="6906491" cy="558561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dirty="0"/>
              <a:t>Students will be given a single word</a:t>
            </a:r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dirty="0"/>
              <a:t>Three minutes to write individually what comes to mind</a:t>
            </a:r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dirty="0"/>
              <a:t>“pets”</a:t>
            </a:r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dirty="0"/>
              <a:t>Animal, cat, dog</a:t>
            </a:r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dirty="0"/>
              <a:t>Classroom share</a:t>
            </a:r>
          </a:p>
          <a:p>
            <a:pPr marL="342900" indent="-228600" algn="l">
              <a:buFont typeface="Arial" panose="020B0604020202020204" pitchFamily="34" charset="0"/>
              <a:buChar char="•"/>
            </a:pPr>
            <a:endParaRPr lang="en-US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BEB9EA8E-A03A-4893-98B1-A873A45D4BF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256104" y="423738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088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45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>
            <a:duotone>
              <a:schemeClr val="bg2">
                <a:shade val="42000"/>
                <a:hueMod val="42000"/>
                <a:satMod val="124000"/>
                <a:lumMod val="62000"/>
              </a:schemeClr>
              <a:schemeClr val="bg2">
                <a:tint val="96000"/>
                <a:satMod val="13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FA7AA859-3051-4391-8F0B-1CDD2E84E57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/>
          </a:blip>
          <a:srcRect l="9091" t="7629" b="12782"/>
          <a:stretch/>
        </p:blipFill>
        <p:spPr>
          <a:xfrm>
            <a:off x="0" y="-1026931"/>
            <a:ext cx="12192000" cy="685799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C00DF619-2A7A-4685-840D-9E72D091D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57800" y="0"/>
            <a:ext cx="5865812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6715CCC-0B58-40A0-A828-CF203A0FB2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5257800" y="1295400"/>
            <a:ext cx="5867400" cy="5562600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4C128C-0745-4E74-B2CF-F8289C8A31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18160" y="590843"/>
            <a:ext cx="5470233" cy="4110335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4100" dirty="0"/>
              <a:t>Average instruction encouragement: 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8BE9FE0F-5F90-472B-8189-97432BB6B6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18160" y="4701178"/>
            <a:ext cx="5705451" cy="2156812"/>
          </a:xfr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34290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3200" dirty="0"/>
              <a:t>Single word</a:t>
            </a:r>
          </a:p>
          <a:p>
            <a:pPr marL="34290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3200" dirty="0"/>
              <a:t>Dog, cat</a:t>
            </a:r>
          </a:p>
          <a:p>
            <a:pPr marL="34290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3200" dirty="0"/>
              <a:t>Small statement</a:t>
            </a:r>
          </a:p>
          <a:p>
            <a:pPr marL="34290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3200" dirty="0"/>
              <a:t>I have a dog who barks at cats</a:t>
            </a:r>
          </a:p>
          <a:p>
            <a:pPr marL="34290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700" dirty="0"/>
          </a:p>
          <a:p>
            <a:pPr marL="34290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700" dirty="0"/>
          </a:p>
        </p:txBody>
      </p:sp>
      <p:pic>
        <p:nvPicPr>
          <p:cNvPr id="1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8936386D-8205-4245-A298-E77742D554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679096" y="238868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668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88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C516AF-56D1-4477-BA0C-6D8FDAB95A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Non-Average Learner Encouragement: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031709-392A-42F2-9563-97D140AB2D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Below Average Learners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EC9070-B498-4CB5-AAAC-6F4D71BA580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Multiple Single words</a:t>
            </a:r>
          </a:p>
          <a:p>
            <a:r>
              <a:rPr lang="en-US" dirty="0"/>
              <a:t>Example:</a:t>
            </a:r>
          </a:p>
          <a:p>
            <a:r>
              <a:rPr lang="en-US" dirty="0"/>
              <a:t>cat/, dog</a:t>
            </a:r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1BC1A32-586B-4396-B04C-83EB221020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Above Average Learners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D6FBF7-15B9-40E4-A3AB-917B4C925B3A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Multiple words</a:t>
            </a:r>
          </a:p>
          <a:p>
            <a:r>
              <a:rPr lang="en-US" dirty="0"/>
              <a:t>Short statements/stories</a:t>
            </a:r>
          </a:p>
          <a:p>
            <a:pPr lvl="1"/>
            <a:r>
              <a:rPr lang="en-US" dirty="0"/>
              <a:t>Examples:</a:t>
            </a:r>
          </a:p>
          <a:p>
            <a:pPr lvl="1"/>
            <a:r>
              <a:rPr lang="en-US" dirty="0"/>
              <a:t>Dog</a:t>
            </a:r>
          </a:p>
          <a:p>
            <a:pPr lvl="1"/>
            <a:r>
              <a:rPr lang="en-US" dirty="0"/>
              <a:t>I had a dog who chased cats</a:t>
            </a:r>
          </a:p>
        </p:txBody>
      </p:sp>
      <p:pic>
        <p:nvPicPr>
          <p:cNvPr id="7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EDE34924-9884-4B75-81F4-EA685BE60E8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818385" y="330973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141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26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30F6F045-0A34-4861-BE35-B2B3A3ED6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Activity:</a:t>
            </a:r>
            <a:br>
              <a:rPr lang="en-US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en-US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	Creative writing piece</a:t>
            </a:r>
            <a:br>
              <a:rPr lang="en-US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endParaRPr lang="en-US" kern="1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EDA15B1-CA73-4711-BFC5-F4147E69F4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625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300" dirty="0"/>
              <a:t>Learning levels depend on recommendations: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300" dirty="0"/>
              <a:t>*fiction (imaginary)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300" dirty="0"/>
              <a:t>* non-fiction (real)</a:t>
            </a:r>
          </a:p>
          <a:p>
            <a:endParaRPr lang="en-US" dirty="0"/>
          </a:p>
        </p:txBody>
      </p:sp>
      <p:pic>
        <p:nvPicPr>
          <p:cNvPr id="10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1AE284C9-18C0-4E33-9685-13CB1A7107B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354957" y="120365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966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79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22C657-4A82-46BF-8FF5-BB5996FE9A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209086"/>
            <a:ext cx="3876848" cy="4064925"/>
          </a:xfrm>
        </p:spPr>
        <p:txBody>
          <a:bodyPr anchor="ctr">
            <a:normAutofit/>
          </a:bodyPr>
          <a:lstStyle/>
          <a:p>
            <a:r>
              <a:rPr lang="en-US" sz="5000"/>
              <a:t>Average level learner’s instruction</a:t>
            </a:r>
          </a:p>
        </p:txBody>
      </p:sp>
      <p:graphicFrame>
        <p:nvGraphicFramePr>
          <p:cNvPr id="35" name="Content Placeholder 2">
            <a:extLst>
              <a:ext uri="{FF2B5EF4-FFF2-40B4-BE49-F238E27FC236}">
                <a16:creationId xmlns:a16="http://schemas.microsoft.com/office/drawing/2014/main" id="{96CD50D5-D7FB-4D2C-B2E5-FA19745E6D5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2792564"/>
              </p:ext>
            </p:extLst>
          </p:nvPr>
        </p:nvGraphicFramePr>
        <p:xfrm>
          <a:off x="5614416" y="457200"/>
          <a:ext cx="6117336" cy="5696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EFD1409A-D6AB-4371-832C-6B45B64D636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511826" y="278958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390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41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4FD922-E1FB-4764-8D6D-515F450F7B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Below/ Higher Academic Level learners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33AB5E-EDA0-4A28-91A8-1EE99104E8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Below Average	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DC2FAF-847A-4130-8ED7-FA5C1C31891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Writing style individual choice</a:t>
            </a:r>
          </a:p>
          <a:p>
            <a:r>
              <a:rPr lang="en-US" dirty="0"/>
              <a:t>Specific topic statement:</a:t>
            </a:r>
          </a:p>
          <a:p>
            <a:r>
              <a:rPr lang="en-US" dirty="0"/>
              <a:t>Example:</a:t>
            </a:r>
          </a:p>
          <a:p>
            <a:r>
              <a:rPr lang="en-US" dirty="0"/>
              <a:t>“What I want to be when I grow up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9B3B3C-FF5C-4B7C-9F92-92013207F6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Above Average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7E5E3EE-0FD6-4988-B3DA-3E63F1362F7E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Fictional piece</a:t>
            </a:r>
          </a:p>
          <a:p>
            <a:r>
              <a:rPr lang="en-US" dirty="0"/>
              <a:t>Individual topic statement:</a:t>
            </a:r>
          </a:p>
          <a:p>
            <a:r>
              <a:rPr lang="en-US" dirty="0"/>
              <a:t>Example:</a:t>
            </a:r>
          </a:p>
          <a:p>
            <a:pPr lvl="1"/>
            <a:r>
              <a:rPr lang="en-US" dirty="0"/>
              <a:t>“ When the day I hung out with Aaron Judge.”</a:t>
            </a:r>
          </a:p>
          <a:p>
            <a:endParaRPr lang="en-US" dirty="0"/>
          </a:p>
        </p:txBody>
      </p:sp>
      <p:pic>
        <p:nvPicPr>
          <p:cNvPr id="7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4733ADC0-4862-4EC8-A2BD-8F50CD3EF7B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35617" y="471446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668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38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">
            <a:extLst>
              <a:ext uri="{FF2B5EF4-FFF2-40B4-BE49-F238E27FC236}">
                <a16:creationId xmlns:a16="http://schemas.microsoft.com/office/drawing/2014/main" id="{1C032D55-7C98-4D5B-85A6-C7FE5134AC5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1644" r="620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2AE1709-5BE0-4A59-948D-119EE98088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981925"/>
            <a:ext cx="10705834" cy="2971097"/>
          </a:xfrm>
        </p:spPr>
        <p:txBody>
          <a:bodyPr anchor="b">
            <a:normAutofit/>
          </a:bodyPr>
          <a:lstStyle/>
          <a:p>
            <a:pPr algn="l"/>
            <a:r>
              <a:rPr lang="en-US" sz="4800" dirty="0"/>
              <a:t>Post lesson activity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5D9281-0D9C-4541-A75B-3FAD63AA55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8975509" cy="1692470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en-US" sz="2000" dirty="0"/>
              <a:t>					Peer review:</a:t>
            </a:r>
          </a:p>
          <a:p>
            <a:pPr algn="l"/>
            <a:r>
              <a:rPr lang="en-US" sz="2000" dirty="0"/>
              <a:t>*Work with partners</a:t>
            </a:r>
          </a:p>
          <a:p>
            <a:pPr algn="l"/>
            <a:r>
              <a:rPr lang="en-US" sz="2000" dirty="0"/>
              <a:t>	*Same academic level</a:t>
            </a:r>
          </a:p>
          <a:p>
            <a:pPr algn="l"/>
            <a:r>
              <a:rPr lang="en-US" sz="2000" dirty="0"/>
              <a:t>*read aloud creative piece</a:t>
            </a:r>
          </a:p>
          <a:p>
            <a:pPr algn="l"/>
            <a:r>
              <a:rPr lang="en-US" sz="2000" dirty="0"/>
              <a:t>	* provide peer opinion</a:t>
            </a:r>
          </a:p>
          <a:p>
            <a:pPr algn="l"/>
            <a:endParaRPr lang="en-US" sz="2000" dirty="0"/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282D35B1-5035-4D08-8094-9E77A311291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78887" y="426332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3872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46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B4E067-5D14-4E31-8282-2BDDF4BE1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Content- Process- Product Method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B7B75D-F57C-45F5-A396-55D60E11BC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content:</a:t>
            </a:r>
          </a:p>
          <a:p>
            <a:pPr lvl="1"/>
            <a:r>
              <a:rPr lang="en-US" dirty="0"/>
              <a:t>How an instruction is delivered</a:t>
            </a:r>
          </a:p>
          <a:p>
            <a:r>
              <a:rPr lang="en-US" dirty="0"/>
              <a:t>Process:</a:t>
            </a:r>
          </a:p>
          <a:p>
            <a:r>
              <a:rPr lang="en-US" dirty="0"/>
              <a:t>Students interpretation</a:t>
            </a:r>
          </a:p>
          <a:p>
            <a:r>
              <a:rPr lang="en-US" dirty="0"/>
              <a:t>Product:</a:t>
            </a:r>
          </a:p>
          <a:p>
            <a:pPr lvl="1"/>
            <a:r>
              <a:rPr lang="en-US" dirty="0"/>
              <a:t>Finished lesson</a:t>
            </a:r>
          </a:p>
          <a:p>
            <a:endParaRPr lang="en-US" dirty="0"/>
          </a:p>
          <a:p>
            <a:pPr lvl="8"/>
            <a:r>
              <a:rPr lang="en-US" dirty="0"/>
              <a:t>(Tomlinson,2001)</a:t>
            </a: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F7B0B8AA-106E-4DD4-B49B-7EA1E3A4C67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263270" y="414734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543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55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58F722-CC8A-41F1-BC34-A1DEB0170C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209086"/>
            <a:ext cx="3876848" cy="4064925"/>
          </a:xfrm>
        </p:spPr>
        <p:txBody>
          <a:bodyPr anchor="ctr">
            <a:normAutofit/>
          </a:bodyPr>
          <a:lstStyle/>
          <a:p>
            <a:r>
              <a:rPr lang="en-US" sz="5000"/>
              <a:t>Content-Process- Product Of activity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8EAE18A-DC92-4F00-A430-82FE52B6131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97055407"/>
              </p:ext>
            </p:extLst>
          </p:nvPr>
        </p:nvGraphicFramePr>
        <p:xfrm>
          <a:off x="5614416" y="457200"/>
          <a:ext cx="6117336" cy="5696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1013251B-6195-4A4F-B69B-62D7C94C911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862469" y="503931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53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29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7C1A14-4BC0-4581-8E21-72639C5C5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FECD95-B254-4D9A-8F8B-D28E6D2D85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N.A.,2012. Readiness On Differentiated Instruction. Retrieved from </a:t>
            </a:r>
            <a: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https://www.youtube.com/watch?v=MMvCd5Xafag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  <a:p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Tomlinson Carol Anne, 2001. How To Differentiate Instruction In A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MixedAbility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Classroom:2</a:t>
            </a:r>
            <a:r>
              <a:rPr lang="en-US" sz="18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nd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Edition. Retrieved from </a:t>
            </a:r>
            <a: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https://ebookcentral-proquest-com.postu.idm.oclc.org/lib/post/detail.action?docID=280341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76221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5A2F9111-B2DB-470C-BA56-608F9B658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471</Words>
  <Application>Microsoft Office PowerPoint</Application>
  <PresentationFormat>Widescreen</PresentationFormat>
  <Paragraphs>107</Paragraphs>
  <Slides>15</Slides>
  <Notes>0</Notes>
  <HiddenSlides>0</HiddenSlides>
  <MMClips>15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Century Gothic</vt:lpstr>
      <vt:lpstr>Times New Roman</vt:lpstr>
      <vt:lpstr>Wingdings 3</vt:lpstr>
      <vt:lpstr>Ion</vt:lpstr>
      <vt:lpstr>Differentiated  Learning Instruction</vt:lpstr>
      <vt:lpstr>Introduction</vt:lpstr>
      <vt:lpstr>Overview lesson</vt:lpstr>
      <vt:lpstr>Academic levels</vt:lpstr>
      <vt:lpstr>Readiness</vt:lpstr>
      <vt:lpstr>Pre-activity (quick write)</vt:lpstr>
      <vt:lpstr>Average instruction encouragement: </vt:lpstr>
      <vt:lpstr>Non-Average Learner Encouragement:</vt:lpstr>
      <vt:lpstr>Activity:  Creative writing piece </vt:lpstr>
      <vt:lpstr>Average level learner’s instruction</vt:lpstr>
      <vt:lpstr>Below/ Higher Academic Level learners</vt:lpstr>
      <vt:lpstr>Post lesson activity</vt:lpstr>
      <vt:lpstr>Content- Process- Product Method</vt:lpstr>
      <vt:lpstr>Content-Process- Product Of activity</vt:lpstr>
      <vt:lpstr>Resources: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Differentiated  Learning Instruction</dc:title>
  <dc:creator>amanda conforti</dc:creator>
  <cp:lastModifiedBy>amanda conforti</cp:lastModifiedBy>
  <cp:revision>3</cp:revision>
  <dcterms:created xsi:type="dcterms:W3CDTF">2020-08-19T02:48:41Z</dcterms:created>
  <dcterms:modified xsi:type="dcterms:W3CDTF">2020-08-19T02:59:48Z</dcterms:modified>
</cp:coreProperties>
</file>