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embedTrueTypeFonts="1" saveSubsetFonts="1" autoCompressPictures="0">
  <p:sldMasterIdLst>
    <p:sldMasterId id="2147483657" r:id="rId1"/>
  </p:sldMasterIdLst>
  <p:notesMasterIdLst>
    <p:notesMasterId r:id="rId30"/>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Lst>
  <p:sldSz cx="9144000" cy="5143500" type="screen16x9"/>
  <p:notesSz cx="6858000" cy="9144000"/>
  <p:embeddedFontLst>
    <p:embeddedFont>
      <p:font typeface="Montserrat" panose="020B0604020202020204" charset="0"/>
      <p:regular r:id="rId31"/>
      <p:bold r:id="rId32"/>
      <p:italic r:id="rId33"/>
      <p:boldItalic r:id="rId34"/>
    </p:embeddedFont>
    <p:embeddedFont>
      <p:font typeface="Varela Round" panose="020B0604020202020204" charset="-79"/>
      <p:regular r:id="rId35"/>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90" d="100"/>
          <a:sy n="90" d="100"/>
        </p:scale>
        <p:origin x="816"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4.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3.fntdata"/><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2.fntdata"/><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1.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35" Type="http://schemas.openxmlformats.org/officeDocument/2006/relationships/font" Target="fonts/font5.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317500">
              <a:spcBef>
                <a:spcPts val="0"/>
              </a:spcBef>
              <a:spcAft>
                <a:spcPts val="0"/>
              </a:spcAft>
              <a:buSzPts val="1400"/>
              <a:buChar char="●"/>
              <a:defRPr sz="1100"/>
            </a:lvl1pPr>
            <a:lvl2pPr marL="914400" lvl="1" indent="-317500">
              <a:spcBef>
                <a:spcPts val="0"/>
              </a:spcBef>
              <a:spcAft>
                <a:spcPts val="0"/>
              </a:spcAft>
              <a:buSzPts val="1400"/>
              <a:buChar char="○"/>
              <a:defRPr sz="1100"/>
            </a:lvl2pPr>
            <a:lvl3pPr marL="1371600" lvl="2" indent="-317500">
              <a:spcBef>
                <a:spcPts val="0"/>
              </a:spcBef>
              <a:spcAft>
                <a:spcPts val="0"/>
              </a:spcAft>
              <a:buSzPts val="1400"/>
              <a:buChar char="■"/>
              <a:defRPr sz="1100"/>
            </a:lvl3pPr>
            <a:lvl4pPr marL="1828800" lvl="3" indent="-317500">
              <a:spcBef>
                <a:spcPts val="0"/>
              </a:spcBef>
              <a:spcAft>
                <a:spcPts val="0"/>
              </a:spcAft>
              <a:buSzPts val="1400"/>
              <a:buChar char="●"/>
              <a:defRPr sz="1100"/>
            </a:lvl4pPr>
            <a:lvl5pPr marL="2286000" lvl="4" indent="-317500">
              <a:spcBef>
                <a:spcPts val="0"/>
              </a:spcBef>
              <a:spcAft>
                <a:spcPts val="0"/>
              </a:spcAft>
              <a:buSzPts val="1400"/>
              <a:buChar char="○"/>
              <a:defRPr sz="1100"/>
            </a:lvl5pPr>
            <a:lvl6pPr marL="2743200" lvl="5" indent="-317500">
              <a:spcBef>
                <a:spcPts val="0"/>
              </a:spcBef>
              <a:spcAft>
                <a:spcPts val="0"/>
              </a:spcAft>
              <a:buSzPts val="1400"/>
              <a:buChar char="■"/>
              <a:defRPr sz="1100"/>
            </a:lvl6pPr>
            <a:lvl7pPr marL="3200400" lvl="6" indent="-317500">
              <a:spcBef>
                <a:spcPts val="0"/>
              </a:spcBef>
              <a:spcAft>
                <a:spcPts val="0"/>
              </a:spcAft>
              <a:buSzPts val="1400"/>
              <a:buChar char="●"/>
              <a:defRPr sz="1100"/>
            </a:lvl7pPr>
            <a:lvl8pPr marL="3657600" lvl="7" indent="-317500">
              <a:spcBef>
                <a:spcPts val="0"/>
              </a:spcBef>
              <a:spcAft>
                <a:spcPts val="0"/>
              </a:spcAft>
              <a:buSzPts val="1400"/>
              <a:buChar char="○"/>
              <a:defRPr sz="1100"/>
            </a:lvl8pPr>
            <a:lvl9pPr marL="4114800" lvl="8" indent="-317500">
              <a:spcBef>
                <a:spcPts val="0"/>
              </a:spcBef>
              <a:spcAft>
                <a:spcPts val="0"/>
              </a:spcAft>
              <a:buSzPts val="14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35f391192_00:notes"/>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35f391192_0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
        <p:cNvGrpSpPr/>
        <p:nvPr/>
      </p:nvGrpSpPr>
      <p:grpSpPr>
        <a:xfrm>
          <a:off x="0" y="0"/>
          <a:ext cx="0" cy="0"/>
          <a:chOff x="0" y="0"/>
          <a:chExt cx="0" cy="0"/>
        </a:xfrm>
      </p:grpSpPr>
      <p:sp>
        <p:nvSpPr>
          <p:cNvPr id="67" name="Google Shape;67;g35ed75ccf_044:notes"/>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8" name="Google Shape;68;g35ed75ccf_04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
        <p:cNvGrpSpPr/>
        <p:nvPr/>
      </p:nvGrpSpPr>
      <p:grpSpPr>
        <a:xfrm>
          <a:off x="0" y="0"/>
          <a:ext cx="0" cy="0"/>
          <a:chOff x="0" y="0"/>
          <a:chExt cx="0" cy="0"/>
        </a:xfrm>
      </p:grpSpPr>
      <p:sp>
        <p:nvSpPr>
          <p:cNvPr id="83" name="Google Shape;83;gbe3c923616_2_131:notes"/>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4" name="Google Shape;84;gbe3c923616_2_13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
        <p:cNvGrpSpPr/>
        <p:nvPr/>
      </p:nvGrpSpPr>
      <p:grpSpPr>
        <a:xfrm>
          <a:off x="0" y="0"/>
          <a:ext cx="0" cy="0"/>
          <a:chOff x="0" y="0"/>
          <a:chExt cx="0" cy="0"/>
        </a:xfrm>
      </p:grpSpPr>
      <p:sp>
        <p:nvSpPr>
          <p:cNvPr id="93" name="Google Shape;93;gbda8090801_3_69:notes"/>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4" name="Google Shape;94;gbda8090801_3_6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
        <p:cNvGrpSpPr/>
        <p:nvPr/>
      </p:nvGrpSpPr>
      <p:grpSpPr>
        <a:xfrm>
          <a:off x="0" y="0"/>
          <a:ext cx="0" cy="0"/>
          <a:chOff x="0" y="0"/>
          <a:chExt cx="0" cy="0"/>
        </a:xfrm>
      </p:grpSpPr>
      <p:sp>
        <p:nvSpPr>
          <p:cNvPr id="103" name="Google Shape;103;gbda8090801_3_76:notes"/>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4" name="Google Shape;104;gbda8090801_3_7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
        <p:cNvGrpSpPr/>
        <p:nvPr/>
      </p:nvGrpSpPr>
      <p:grpSpPr>
        <a:xfrm>
          <a:off x="0" y="0"/>
          <a:ext cx="0" cy="0"/>
          <a:chOff x="0" y="0"/>
          <a:chExt cx="0" cy="0"/>
        </a:xfrm>
      </p:grpSpPr>
      <p:sp>
        <p:nvSpPr>
          <p:cNvPr id="111" name="Google Shape;111;gbd9ff5f9f9_0_67:notes"/>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2" name="Google Shape;112;gbd9ff5f9f9_0_6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0"/>
        <p:cNvGrpSpPr/>
        <p:nvPr/>
      </p:nvGrpSpPr>
      <p:grpSpPr>
        <a:xfrm>
          <a:off x="0" y="0"/>
          <a:ext cx="0" cy="0"/>
          <a:chOff x="0" y="0"/>
          <a:chExt cx="0" cy="0"/>
        </a:xfrm>
      </p:grpSpPr>
      <p:sp>
        <p:nvSpPr>
          <p:cNvPr id="121" name="Google Shape;121;gbda8090801_3_105:notes"/>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2" name="Google Shape;122;gbda8090801_3_10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
        <p:cNvGrpSpPr/>
        <p:nvPr/>
      </p:nvGrpSpPr>
      <p:grpSpPr>
        <a:xfrm>
          <a:off x="0" y="0"/>
          <a:ext cx="0" cy="0"/>
          <a:chOff x="0" y="0"/>
          <a:chExt cx="0" cy="0"/>
        </a:xfrm>
      </p:grpSpPr>
      <p:sp>
        <p:nvSpPr>
          <p:cNvPr id="131" name="Google Shape;131;gbda8090801_3_97:notes"/>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2" name="Google Shape;132;gbda8090801_3_9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2"/>
        <p:cNvGrpSpPr/>
        <p:nvPr/>
      </p:nvGrpSpPr>
      <p:grpSpPr>
        <a:xfrm>
          <a:off x="0" y="0"/>
          <a:ext cx="0" cy="0"/>
          <a:chOff x="0" y="0"/>
          <a:chExt cx="0" cy="0"/>
        </a:xfrm>
      </p:grpSpPr>
      <p:sp>
        <p:nvSpPr>
          <p:cNvPr id="143" name="Google Shape;143;gbda8090801_3_119:notes"/>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4" name="Google Shape;144;gbda8090801_3_11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1"/>
        <p:cNvGrpSpPr/>
        <p:nvPr/>
      </p:nvGrpSpPr>
      <p:grpSpPr>
        <a:xfrm>
          <a:off x="0" y="0"/>
          <a:ext cx="0" cy="0"/>
          <a:chOff x="0" y="0"/>
          <a:chExt cx="0" cy="0"/>
        </a:xfrm>
      </p:grpSpPr>
      <p:sp>
        <p:nvSpPr>
          <p:cNvPr id="152" name="Google Shape;152;gbda8090801_3_126:notes"/>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3" name="Google Shape;153;gbda8090801_3_1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1"/>
        <p:cNvGrpSpPr/>
        <p:nvPr/>
      </p:nvGrpSpPr>
      <p:grpSpPr>
        <a:xfrm>
          <a:off x="0" y="0"/>
          <a:ext cx="0" cy="0"/>
          <a:chOff x="0" y="0"/>
          <a:chExt cx="0" cy="0"/>
        </a:xfrm>
      </p:grpSpPr>
      <p:sp>
        <p:nvSpPr>
          <p:cNvPr id="162" name="Google Shape;162;gbda8090801_3_154:notes"/>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3" name="Google Shape;163;gbda8090801_3_15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0"/>
        <p:cNvGrpSpPr/>
        <p:nvPr/>
      </p:nvGrpSpPr>
      <p:grpSpPr>
        <a:xfrm>
          <a:off x="0" y="0"/>
          <a:ext cx="0" cy="0"/>
          <a:chOff x="0" y="0"/>
          <a:chExt cx="0" cy="0"/>
        </a:xfrm>
      </p:grpSpPr>
      <p:sp>
        <p:nvSpPr>
          <p:cNvPr id="171" name="Google Shape;171;gbe3c923616_2_10:notes"/>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2" name="Google Shape;172;gbe3c923616_2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9"/>
        <p:cNvGrpSpPr/>
        <p:nvPr/>
      </p:nvGrpSpPr>
      <p:grpSpPr>
        <a:xfrm>
          <a:off x="0" y="0"/>
          <a:ext cx="0" cy="0"/>
          <a:chOff x="0" y="0"/>
          <a:chExt cx="0" cy="0"/>
        </a:xfrm>
      </p:grpSpPr>
      <p:sp>
        <p:nvSpPr>
          <p:cNvPr id="180" name="Google Shape;180;g35ed75ccf_057:notes"/>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1" name="Google Shape;181;g35ed75ccf_05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8"/>
        <p:cNvGrpSpPr/>
        <p:nvPr/>
      </p:nvGrpSpPr>
      <p:grpSpPr>
        <a:xfrm>
          <a:off x="0" y="0"/>
          <a:ext cx="0" cy="0"/>
          <a:chOff x="0" y="0"/>
          <a:chExt cx="0" cy="0"/>
        </a:xfrm>
      </p:grpSpPr>
      <p:sp>
        <p:nvSpPr>
          <p:cNvPr id="229" name="Google Shape;229;gbe3c923616_2_72:notes"/>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0" name="Google Shape;230;gbe3c923616_2_7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7"/>
        <p:cNvGrpSpPr/>
        <p:nvPr/>
      </p:nvGrpSpPr>
      <p:grpSpPr>
        <a:xfrm>
          <a:off x="0" y="0"/>
          <a:ext cx="0" cy="0"/>
          <a:chOff x="0" y="0"/>
          <a:chExt cx="0" cy="0"/>
        </a:xfrm>
      </p:grpSpPr>
      <p:sp>
        <p:nvSpPr>
          <p:cNvPr id="238" name="Google Shape;238;gbd9ff5f9f9_0_1:notes"/>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9" name="Google Shape;239;gbd9ff5f9f9_0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6"/>
        <p:cNvGrpSpPr/>
        <p:nvPr/>
      </p:nvGrpSpPr>
      <p:grpSpPr>
        <a:xfrm>
          <a:off x="0" y="0"/>
          <a:ext cx="0" cy="0"/>
          <a:chOff x="0" y="0"/>
          <a:chExt cx="0" cy="0"/>
        </a:xfrm>
      </p:grpSpPr>
      <p:sp>
        <p:nvSpPr>
          <p:cNvPr id="247" name="Google Shape;247;gbd9ff5f9f9_0_7:notes"/>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8" name="Google Shape;248;gbd9ff5f9f9_0_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5"/>
        <p:cNvGrpSpPr/>
        <p:nvPr/>
      </p:nvGrpSpPr>
      <p:grpSpPr>
        <a:xfrm>
          <a:off x="0" y="0"/>
          <a:ext cx="0" cy="0"/>
          <a:chOff x="0" y="0"/>
          <a:chExt cx="0" cy="0"/>
        </a:xfrm>
      </p:grpSpPr>
      <p:sp>
        <p:nvSpPr>
          <p:cNvPr id="256" name="Google Shape;256;gbd9ff5f9f9_0_13:notes"/>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7" name="Google Shape;257;gbd9ff5f9f9_0_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4"/>
        <p:cNvGrpSpPr/>
        <p:nvPr/>
      </p:nvGrpSpPr>
      <p:grpSpPr>
        <a:xfrm>
          <a:off x="0" y="0"/>
          <a:ext cx="0" cy="0"/>
          <a:chOff x="0" y="0"/>
          <a:chExt cx="0" cy="0"/>
        </a:xfrm>
      </p:grpSpPr>
      <p:sp>
        <p:nvSpPr>
          <p:cNvPr id="265" name="Google Shape;265;gbd9ff5f9f9_0_19:notes"/>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6" name="Google Shape;266;gbd9ff5f9f9_0_1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3"/>
        <p:cNvGrpSpPr/>
        <p:nvPr/>
      </p:nvGrpSpPr>
      <p:grpSpPr>
        <a:xfrm>
          <a:off x="0" y="0"/>
          <a:ext cx="0" cy="0"/>
          <a:chOff x="0" y="0"/>
          <a:chExt cx="0" cy="0"/>
        </a:xfrm>
      </p:grpSpPr>
      <p:sp>
        <p:nvSpPr>
          <p:cNvPr id="274" name="Google Shape;274;gbd9ff5f9f9_0_25:notes"/>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5" name="Google Shape;275;gbd9ff5f9f9_0_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2"/>
        <p:cNvGrpSpPr/>
        <p:nvPr/>
      </p:nvGrpSpPr>
      <p:grpSpPr>
        <a:xfrm>
          <a:off x="0" y="0"/>
          <a:ext cx="0" cy="0"/>
          <a:chOff x="0" y="0"/>
          <a:chExt cx="0" cy="0"/>
        </a:xfrm>
      </p:grpSpPr>
      <p:sp>
        <p:nvSpPr>
          <p:cNvPr id="283" name="Google Shape;283;gbda8090ea7_0_0:notes"/>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4" name="Google Shape;284;gbda8090ea7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0"/>
        <p:cNvGrpSpPr/>
        <p:nvPr/>
      </p:nvGrpSpPr>
      <p:grpSpPr>
        <a:xfrm>
          <a:off x="0" y="0"/>
          <a:ext cx="0" cy="0"/>
          <a:chOff x="0" y="0"/>
          <a:chExt cx="0" cy="0"/>
        </a:xfrm>
      </p:grpSpPr>
      <p:sp>
        <p:nvSpPr>
          <p:cNvPr id="291" name="Google Shape;291;gbda8090ea7_0_9:notes"/>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2" name="Google Shape;292;gbda8090ea7_0_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8"/>
        <p:cNvGrpSpPr/>
        <p:nvPr/>
      </p:nvGrpSpPr>
      <p:grpSpPr>
        <a:xfrm>
          <a:off x="0" y="0"/>
          <a:ext cx="0" cy="0"/>
          <a:chOff x="0" y="0"/>
          <a:chExt cx="0" cy="0"/>
        </a:xfrm>
      </p:grpSpPr>
      <p:sp>
        <p:nvSpPr>
          <p:cNvPr id="299" name="Google Shape;299;gbda8090ea7_0_15:notes"/>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0" name="Google Shape;300;gbda8090ea7_0_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6"/>
        <p:cNvGrpSpPr/>
        <p:nvPr/>
      </p:nvGrpSpPr>
      <p:grpSpPr>
        <a:xfrm>
          <a:off x="0" y="0"/>
          <a:ext cx="0" cy="0"/>
          <a:chOff x="0" y="0"/>
          <a:chExt cx="0" cy="0"/>
        </a:xfrm>
      </p:grpSpPr>
      <p:sp>
        <p:nvSpPr>
          <p:cNvPr id="307" name="Google Shape;307;gbda8090ea7_0_21:notes"/>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8" name="Google Shape;308;gbda8090ea7_0_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4"/>
        <p:cNvGrpSpPr/>
        <p:nvPr/>
      </p:nvGrpSpPr>
      <p:grpSpPr>
        <a:xfrm>
          <a:off x="0" y="0"/>
          <a:ext cx="0" cy="0"/>
          <a:chOff x="0" y="0"/>
          <a:chExt cx="0" cy="0"/>
        </a:xfrm>
      </p:grpSpPr>
      <p:sp>
        <p:nvSpPr>
          <p:cNvPr id="315" name="Google Shape;315;gbd9ff5f9f9_0_143:notes"/>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6" name="Google Shape;316;gbd9ff5f9f9_0_14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4"/>
        <p:cNvGrpSpPr/>
        <p:nvPr/>
      </p:nvGrpSpPr>
      <p:grpSpPr>
        <a:xfrm>
          <a:off x="0" y="0"/>
          <a:ext cx="0" cy="0"/>
          <a:chOff x="0" y="0"/>
          <a:chExt cx="0" cy="0"/>
        </a:xfrm>
      </p:grpSpPr>
      <p:sp>
        <p:nvSpPr>
          <p:cNvPr id="325" name="Google Shape;325;gbd9ff5f9f9_0_121:notes"/>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6" name="Google Shape;326;gbd9ff5f9f9_0_1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5"/>
        <p:cNvGrpSpPr/>
        <p:nvPr/>
      </p:nvGrpSpPr>
      <p:grpSpPr>
        <a:xfrm>
          <a:off x="0" y="0"/>
          <a:ext cx="0" cy="0"/>
          <a:chOff x="0" y="0"/>
          <a:chExt cx="0" cy="0"/>
        </a:xfrm>
      </p:grpSpPr>
      <p:sp>
        <p:nvSpPr>
          <p:cNvPr id="336" name="Google Shape;336;gbd9ff5f9f9_0_135:notes"/>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7" name="Google Shape;337;gbd9ff5f9f9_0_13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3"/>
        <p:cNvGrpSpPr/>
        <p:nvPr/>
      </p:nvGrpSpPr>
      <p:grpSpPr>
        <a:xfrm>
          <a:off x="0" y="0"/>
          <a:ext cx="0" cy="0"/>
          <a:chOff x="0" y="0"/>
          <a:chExt cx="0" cy="0"/>
        </a:xfrm>
      </p:grpSpPr>
      <p:sp>
        <p:nvSpPr>
          <p:cNvPr id="344" name="Google Shape;344;g3606f1c2d_30:notes"/>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5" name="Google Shape;345;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1"/>
        <p:cNvGrpSpPr/>
        <p:nvPr/>
      </p:nvGrpSpPr>
      <p:grpSpPr>
        <a:xfrm>
          <a:off x="0" y="0"/>
          <a:ext cx="0" cy="0"/>
          <a:chOff x="0" y="0"/>
          <a:chExt cx="0" cy="0"/>
        </a:xfrm>
      </p:grpSpPr>
      <p:sp>
        <p:nvSpPr>
          <p:cNvPr id="352" name="Google Shape;352;gbda8090801_3_165:notes"/>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53" name="Google Shape;353;gbda8090801_3_16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type="title">
  <p:cSld name="TITLE">
    <p:bg>
      <p:bgPr>
        <a:solidFill>
          <a:schemeClr val="accent2"/>
        </a:solidFill>
        <a:effectLst/>
      </p:bgPr>
    </p:bg>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012325" y="2220413"/>
            <a:ext cx="5445900" cy="1804200"/>
          </a:xfrm>
          <a:prstGeom prst="rect">
            <a:avLst/>
          </a:prstGeom>
        </p:spPr>
        <p:txBody>
          <a:bodyPr spcFirstLastPara="1" wrap="square" lIns="91425" tIns="91425" rIns="91425" bIns="91425" anchor="b" anchorCtr="0">
            <a:noAutofit/>
          </a:bodyPr>
          <a:lstStyle>
            <a:lvl1pPr lvl="0" algn="r">
              <a:spcBef>
                <a:spcPts val="0"/>
              </a:spcBef>
              <a:spcAft>
                <a:spcPts val="0"/>
              </a:spcAft>
              <a:buSzPts val="4800"/>
              <a:buNone/>
              <a:defRPr sz="4800"/>
            </a:lvl1pPr>
            <a:lvl2pPr lvl="1" algn="r">
              <a:spcBef>
                <a:spcPts val="0"/>
              </a:spcBef>
              <a:spcAft>
                <a:spcPts val="0"/>
              </a:spcAft>
              <a:buSzPts val="6000"/>
              <a:buNone/>
              <a:defRPr sz="6000"/>
            </a:lvl2pPr>
            <a:lvl3pPr lvl="2" algn="r">
              <a:spcBef>
                <a:spcPts val="0"/>
              </a:spcBef>
              <a:spcAft>
                <a:spcPts val="0"/>
              </a:spcAft>
              <a:buSzPts val="6000"/>
              <a:buNone/>
              <a:defRPr sz="6000"/>
            </a:lvl3pPr>
            <a:lvl4pPr lvl="3" algn="r">
              <a:spcBef>
                <a:spcPts val="0"/>
              </a:spcBef>
              <a:spcAft>
                <a:spcPts val="0"/>
              </a:spcAft>
              <a:buSzPts val="6000"/>
              <a:buNone/>
              <a:defRPr sz="6000"/>
            </a:lvl4pPr>
            <a:lvl5pPr lvl="4" algn="r">
              <a:spcBef>
                <a:spcPts val="0"/>
              </a:spcBef>
              <a:spcAft>
                <a:spcPts val="0"/>
              </a:spcAft>
              <a:buSzPts val="6000"/>
              <a:buNone/>
              <a:defRPr sz="6000"/>
            </a:lvl5pPr>
            <a:lvl6pPr lvl="5" algn="r">
              <a:spcBef>
                <a:spcPts val="0"/>
              </a:spcBef>
              <a:spcAft>
                <a:spcPts val="0"/>
              </a:spcAft>
              <a:buSzPts val="6000"/>
              <a:buNone/>
              <a:defRPr sz="6000"/>
            </a:lvl6pPr>
            <a:lvl7pPr lvl="6" algn="r">
              <a:spcBef>
                <a:spcPts val="0"/>
              </a:spcBef>
              <a:spcAft>
                <a:spcPts val="0"/>
              </a:spcAft>
              <a:buSzPts val="6000"/>
              <a:buNone/>
              <a:defRPr sz="6000"/>
            </a:lvl7pPr>
            <a:lvl8pPr lvl="7" algn="r">
              <a:spcBef>
                <a:spcPts val="0"/>
              </a:spcBef>
              <a:spcAft>
                <a:spcPts val="0"/>
              </a:spcAft>
              <a:buSzPts val="6000"/>
              <a:buNone/>
              <a:defRPr sz="6000"/>
            </a:lvl8pPr>
            <a:lvl9pPr lvl="8" algn="r">
              <a:spcBef>
                <a:spcPts val="0"/>
              </a:spcBef>
              <a:spcAft>
                <a:spcPts val="0"/>
              </a:spcAft>
              <a:buSzPts val="6000"/>
              <a:buNone/>
              <a:defRPr sz="6000"/>
            </a:lvl9pPr>
          </a:lstStyle>
          <a:p>
            <a:endParaRPr/>
          </a:p>
        </p:txBody>
      </p:sp>
      <p:sp>
        <p:nvSpPr>
          <p:cNvPr id="11" name="Google Shape;11;p2"/>
          <p:cNvSpPr/>
          <p:nvPr/>
        </p:nvSpPr>
        <p:spPr>
          <a:xfrm>
            <a:off x="6208125" y="4214588"/>
            <a:ext cx="2250000" cy="1032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ubtitle">
  <p:cSld name="TITLE_1">
    <p:bg>
      <p:bgPr>
        <a:solidFill>
          <a:schemeClr val="accent1"/>
        </a:solidFill>
        <a:effectLst/>
      </p:bgPr>
    </p:bg>
    <p:spTree>
      <p:nvGrpSpPr>
        <p:cNvPr id="1" name="Shape 12"/>
        <p:cNvGrpSpPr/>
        <p:nvPr/>
      </p:nvGrpSpPr>
      <p:grpSpPr>
        <a:xfrm>
          <a:off x="0" y="0"/>
          <a:ext cx="0" cy="0"/>
          <a:chOff x="0" y="0"/>
          <a:chExt cx="0" cy="0"/>
        </a:xfrm>
      </p:grpSpPr>
      <p:sp>
        <p:nvSpPr>
          <p:cNvPr id="13" name="Google Shape;13;p3"/>
          <p:cNvSpPr/>
          <p:nvPr/>
        </p:nvSpPr>
        <p:spPr>
          <a:xfrm>
            <a:off x="5680600" y="0"/>
            <a:ext cx="3463200" cy="5143500"/>
          </a:xfrm>
          <a:prstGeom prst="rect">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14;p3"/>
          <p:cNvSpPr txBox="1">
            <a:spLocks noGrp="1"/>
          </p:cNvSpPr>
          <p:nvPr>
            <p:ph type="ctrTitle"/>
          </p:nvPr>
        </p:nvSpPr>
        <p:spPr>
          <a:xfrm>
            <a:off x="685800" y="2897794"/>
            <a:ext cx="4505400" cy="1432800"/>
          </a:xfrm>
          <a:prstGeom prst="rect">
            <a:avLst/>
          </a:prstGeom>
        </p:spPr>
        <p:txBody>
          <a:bodyPr spcFirstLastPara="1" wrap="square" lIns="91425" tIns="91425" rIns="91425" bIns="91425" anchor="b" anchorCtr="0">
            <a:noAutofit/>
          </a:bodyPr>
          <a:lstStyle>
            <a:lvl1pPr lvl="0" algn="r" rtl="0">
              <a:spcBef>
                <a:spcPts val="0"/>
              </a:spcBef>
              <a:spcAft>
                <a:spcPts val="0"/>
              </a:spcAft>
              <a:buClr>
                <a:srgbClr val="FFFFFF"/>
              </a:buClr>
              <a:buSzPts val="4000"/>
              <a:buNone/>
              <a:defRPr sz="4000">
                <a:solidFill>
                  <a:srgbClr val="FFFFFF"/>
                </a:solidFill>
              </a:defRPr>
            </a:lvl1pPr>
            <a:lvl2pPr lvl="1" algn="ctr" rtl="0">
              <a:spcBef>
                <a:spcPts val="0"/>
              </a:spcBef>
              <a:spcAft>
                <a:spcPts val="0"/>
              </a:spcAft>
              <a:buClr>
                <a:srgbClr val="FFFFFF"/>
              </a:buClr>
              <a:buSzPts val="4800"/>
              <a:buNone/>
              <a:defRPr sz="4800">
                <a:solidFill>
                  <a:srgbClr val="FFFFFF"/>
                </a:solidFill>
              </a:defRPr>
            </a:lvl2pPr>
            <a:lvl3pPr lvl="2" algn="ctr" rtl="0">
              <a:spcBef>
                <a:spcPts val="0"/>
              </a:spcBef>
              <a:spcAft>
                <a:spcPts val="0"/>
              </a:spcAft>
              <a:buClr>
                <a:srgbClr val="FFFFFF"/>
              </a:buClr>
              <a:buSzPts val="4800"/>
              <a:buNone/>
              <a:defRPr sz="4800">
                <a:solidFill>
                  <a:srgbClr val="FFFFFF"/>
                </a:solidFill>
              </a:defRPr>
            </a:lvl3pPr>
            <a:lvl4pPr lvl="3" algn="ctr" rtl="0">
              <a:spcBef>
                <a:spcPts val="0"/>
              </a:spcBef>
              <a:spcAft>
                <a:spcPts val="0"/>
              </a:spcAft>
              <a:buClr>
                <a:srgbClr val="FFFFFF"/>
              </a:buClr>
              <a:buSzPts val="4800"/>
              <a:buNone/>
              <a:defRPr sz="4800">
                <a:solidFill>
                  <a:srgbClr val="FFFFFF"/>
                </a:solidFill>
              </a:defRPr>
            </a:lvl4pPr>
            <a:lvl5pPr lvl="4" algn="ctr" rtl="0">
              <a:spcBef>
                <a:spcPts val="0"/>
              </a:spcBef>
              <a:spcAft>
                <a:spcPts val="0"/>
              </a:spcAft>
              <a:buClr>
                <a:srgbClr val="FFFFFF"/>
              </a:buClr>
              <a:buSzPts val="4800"/>
              <a:buNone/>
              <a:defRPr sz="4800">
                <a:solidFill>
                  <a:srgbClr val="FFFFFF"/>
                </a:solidFill>
              </a:defRPr>
            </a:lvl5pPr>
            <a:lvl6pPr lvl="5" algn="ctr" rtl="0">
              <a:spcBef>
                <a:spcPts val="0"/>
              </a:spcBef>
              <a:spcAft>
                <a:spcPts val="0"/>
              </a:spcAft>
              <a:buClr>
                <a:srgbClr val="FFFFFF"/>
              </a:buClr>
              <a:buSzPts val="4800"/>
              <a:buNone/>
              <a:defRPr sz="4800">
                <a:solidFill>
                  <a:srgbClr val="FFFFFF"/>
                </a:solidFill>
              </a:defRPr>
            </a:lvl6pPr>
            <a:lvl7pPr lvl="6" algn="ctr" rtl="0">
              <a:spcBef>
                <a:spcPts val="0"/>
              </a:spcBef>
              <a:spcAft>
                <a:spcPts val="0"/>
              </a:spcAft>
              <a:buClr>
                <a:srgbClr val="FFFFFF"/>
              </a:buClr>
              <a:buSzPts val="4800"/>
              <a:buNone/>
              <a:defRPr sz="4800">
                <a:solidFill>
                  <a:srgbClr val="FFFFFF"/>
                </a:solidFill>
              </a:defRPr>
            </a:lvl7pPr>
            <a:lvl8pPr lvl="7" algn="ctr" rtl="0">
              <a:spcBef>
                <a:spcPts val="0"/>
              </a:spcBef>
              <a:spcAft>
                <a:spcPts val="0"/>
              </a:spcAft>
              <a:buClr>
                <a:srgbClr val="FFFFFF"/>
              </a:buClr>
              <a:buSzPts val="4800"/>
              <a:buNone/>
              <a:defRPr sz="4800">
                <a:solidFill>
                  <a:srgbClr val="FFFFFF"/>
                </a:solidFill>
              </a:defRPr>
            </a:lvl8pPr>
            <a:lvl9pPr lvl="8" algn="ctr" rtl="0">
              <a:spcBef>
                <a:spcPts val="0"/>
              </a:spcBef>
              <a:spcAft>
                <a:spcPts val="0"/>
              </a:spcAft>
              <a:buClr>
                <a:srgbClr val="FFFFFF"/>
              </a:buClr>
              <a:buSzPts val="4800"/>
              <a:buNone/>
              <a:defRPr sz="4800">
                <a:solidFill>
                  <a:srgbClr val="FFFFFF"/>
                </a:solidFill>
              </a:defRPr>
            </a:lvl9pPr>
          </a:lstStyle>
          <a:p>
            <a:endParaRPr/>
          </a:p>
        </p:txBody>
      </p:sp>
      <p:sp>
        <p:nvSpPr>
          <p:cNvPr id="15" name="Google Shape;15;p3"/>
          <p:cNvSpPr txBox="1">
            <a:spLocks noGrp="1"/>
          </p:cNvSpPr>
          <p:nvPr>
            <p:ph type="subTitle" idx="1"/>
          </p:nvPr>
        </p:nvSpPr>
        <p:spPr>
          <a:xfrm>
            <a:off x="6101100" y="2863389"/>
            <a:ext cx="2446500" cy="1432800"/>
          </a:xfrm>
          <a:prstGeom prst="rect">
            <a:avLst/>
          </a:prstGeom>
        </p:spPr>
        <p:txBody>
          <a:bodyPr spcFirstLastPara="1" wrap="square" lIns="91425" tIns="91425" rIns="91425" bIns="91425" anchor="b" anchorCtr="0">
            <a:noAutofit/>
          </a:bodyPr>
          <a:lstStyle>
            <a:lvl1pPr lvl="0" rtl="0">
              <a:spcBef>
                <a:spcPts val="0"/>
              </a:spcBef>
              <a:spcAft>
                <a:spcPts val="0"/>
              </a:spcAft>
              <a:buClr>
                <a:schemeClr val="accent4"/>
              </a:buClr>
              <a:buSzPts val="2200"/>
              <a:buNone/>
              <a:defRPr sz="2200">
                <a:solidFill>
                  <a:schemeClr val="accent4"/>
                </a:solidFill>
              </a:defRPr>
            </a:lvl1pPr>
            <a:lvl2pPr lvl="1" rtl="0">
              <a:spcBef>
                <a:spcPts val="0"/>
              </a:spcBef>
              <a:spcAft>
                <a:spcPts val="0"/>
              </a:spcAft>
              <a:buClr>
                <a:schemeClr val="accent4"/>
              </a:buClr>
              <a:buSzPts val="2200"/>
              <a:buNone/>
              <a:defRPr sz="2200">
                <a:solidFill>
                  <a:schemeClr val="accent4"/>
                </a:solidFill>
              </a:defRPr>
            </a:lvl2pPr>
            <a:lvl3pPr lvl="2" rtl="0">
              <a:spcBef>
                <a:spcPts val="0"/>
              </a:spcBef>
              <a:spcAft>
                <a:spcPts val="0"/>
              </a:spcAft>
              <a:buClr>
                <a:schemeClr val="accent4"/>
              </a:buClr>
              <a:buSzPts val="2200"/>
              <a:buNone/>
              <a:defRPr sz="2200">
                <a:solidFill>
                  <a:schemeClr val="accent4"/>
                </a:solidFill>
              </a:defRPr>
            </a:lvl3pPr>
            <a:lvl4pPr lvl="3" rtl="0">
              <a:spcBef>
                <a:spcPts val="0"/>
              </a:spcBef>
              <a:spcAft>
                <a:spcPts val="0"/>
              </a:spcAft>
              <a:buClr>
                <a:schemeClr val="accent4"/>
              </a:buClr>
              <a:buSzPts val="2200"/>
              <a:buNone/>
              <a:defRPr sz="2200">
                <a:solidFill>
                  <a:schemeClr val="accent4"/>
                </a:solidFill>
              </a:defRPr>
            </a:lvl4pPr>
            <a:lvl5pPr lvl="4" rtl="0">
              <a:spcBef>
                <a:spcPts val="0"/>
              </a:spcBef>
              <a:spcAft>
                <a:spcPts val="0"/>
              </a:spcAft>
              <a:buClr>
                <a:schemeClr val="accent4"/>
              </a:buClr>
              <a:buSzPts val="2200"/>
              <a:buNone/>
              <a:defRPr sz="2200">
                <a:solidFill>
                  <a:schemeClr val="accent4"/>
                </a:solidFill>
              </a:defRPr>
            </a:lvl5pPr>
            <a:lvl6pPr lvl="5" rtl="0">
              <a:spcBef>
                <a:spcPts val="0"/>
              </a:spcBef>
              <a:spcAft>
                <a:spcPts val="0"/>
              </a:spcAft>
              <a:buClr>
                <a:schemeClr val="accent4"/>
              </a:buClr>
              <a:buSzPts val="2200"/>
              <a:buNone/>
              <a:defRPr sz="2200">
                <a:solidFill>
                  <a:schemeClr val="accent4"/>
                </a:solidFill>
              </a:defRPr>
            </a:lvl6pPr>
            <a:lvl7pPr lvl="6" rtl="0">
              <a:spcBef>
                <a:spcPts val="0"/>
              </a:spcBef>
              <a:spcAft>
                <a:spcPts val="0"/>
              </a:spcAft>
              <a:buClr>
                <a:schemeClr val="accent4"/>
              </a:buClr>
              <a:buSzPts val="2200"/>
              <a:buNone/>
              <a:defRPr sz="2200">
                <a:solidFill>
                  <a:schemeClr val="accent4"/>
                </a:solidFill>
              </a:defRPr>
            </a:lvl7pPr>
            <a:lvl8pPr lvl="7" rtl="0">
              <a:spcBef>
                <a:spcPts val="0"/>
              </a:spcBef>
              <a:spcAft>
                <a:spcPts val="0"/>
              </a:spcAft>
              <a:buClr>
                <a:schemeClr val="accent4"/>
              </a:buClr>
              <a:buSzPts val="2200"/>
              <a:buNone/>
              <a:defRPr sz="2200">
                <a:solidFill>
                  <a:schemeClr val="accent4"/>
                </a:solidFill>
              </a:defRPr>
            </a:lvl8pPr>
            <a:lvl9pPr lvl="8" rtl="0">
              <a:spcBef>
                <a:spcPts val="0"/>
              </a:spcBef>
              <a:spcAft>
                <a:spcPts val="0"/>
              </a:spcAft>
              <a:buClr>
                <a:schemeClr val="accent4"/>
              </a:buClr>
              <a:buSzPts val="2200"/>
              <a:buNone/>
              <a:defRPr sz="2200">
                <a:solidFill>
                  <a:schemeClr val="accent4"/>
                </a:solidFill>
              </a:defRPr>
            </a:lvl9pPr>
          </a:lstStyle>
          <a:p>
            <a:endParaRPr/>
          </a:p>
        </p:txBody>
      </p:sp>
      <p:sp>
        <p:nvSpPr>
          <p:cNvPr id="16" name="Google Shape;16;p3"/>
          <p:cNvSpPr txBox="1">
            <a:spLocks noGrp="1"/>
          </p:cNvSpPr>
          <p:nvPr>
            <p:ph type="sldNum" idx="12"/>
          </p:nvPr>
        </p:nvSpPr>
        <p:spPr>
          <a:xfrm>
            <a:off x="8556775" y="4758433"/>
            <a:ext cx="548700" cy="309000"/>
          </a:xfrm>
          <a:prstGeom prst="rect">
            <a:avLst/>
          </a:prstGeom>
        </p:spPr>
        <p:txBody>
          <a:bodyPr spcFirstLastPara="1" wrap="square" lIns="91425"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Quote">
  <p:cSld name="TITLE_1_1">
    <p:spTree>
      <p:nvGrpSpPr>
        <p:cNvPr id="1" name="Shape 17"/>
        <p:cNvGrpSpPr/>
        <p:nvPr/>
      </p:nvGrpSpPr>
      <p:grpSpPr>
        <a:xfrm>
          <a:off x="0" y="0"/>
          <a:ext cx="0" cy="0"/>
          <a:chOff x="0" y="0"/>
          <a:chExt cx="0" cy="0"/>
        </a:xfrm>
      </p:grpSpPr>
      <p:sp>
        <p:nvSpPr>
          <p:cNvPr id="18" name="Google Shape;18;p4"/>
          <p:cNvSpPr/>
          <p:nvPr/>
        </p:nvSpPr>
        <p:spPr>
          <a:xfrm>
            <a:off x="0" y="0"/>
            <a:ext cx="2767800" cy="51435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19;p4"/>
          <p:cNvSpPr txBox="1">
            <a:spLocks noGrp="1"/>
          </p:cNvSpPr>
          <p:nvPr>
            <p:ph type="body" idx="1"/>
          </p:nvPr>
        </p:nvSpPr>
        <p:spPr>
          <a:xfrm>
            <a:off x="3165234" y="1146050"/>
            <a:ext cx="4809000" cy="3251400"/>
          </a:xfrm>
          <a:prstGeom prst="rect">
            <a:avLst/>
          </a:prstGeom>
        </p:spPr>
        <p:txBody>
          <a:bodyPr spcFirstLastPara="1" wrap="square" lIns="91425" tIns="91425" rIns="91425" bIns="91425" anchor="t" anchorCtr="0">
            <a:noAutofit/>
          </a:bodyPr>
          <a:lstStyle>
            <a:lvl1pPr marL="457200" lvl="0" indent="-419100" rtl="0">
              <a:spcBef>
                <a:spcPts val="600"/>
              </a:spcBef>
              <a:spcAft>
                <a:spcPts val="0"/>
              </a:spcAft>
              <a:buSzPts val="3000"/>
              <a:buChar char="▣"/>
              <a:defRPr sz="3000"/>
            </a:lvl1pPr>
            <a:lvl2pPr marL="914400" lvl="1" indent="-419100" rtl="0">
              <a:spcBef>
                <a:spcPts val="0"/>
              </a:spcBef>
              <a:spcAft>
                <a:spcPts val="0"/>
              </a:spcAft>
              <a:buSzPts val="3000"/>
              <a:buChar char="□"/>
              <a:defRPr sz="3000"/>
            </a:lvl2pPr>
            <a:lvl3pPr marL="1371600" lvl="2" indent="-419100" rtl="0">
              <a:spcBef>
                <a:spcPts val="0"/>
              </a:spcBef>
              <a:spcAft>
                <a:spcPts val="0"/>
              </a:spcAft>
              <a:buSzPts val="3000"/>
              <a:buChar char="■"/>
              <a:defRPr sz="3000"/>
            </a:lvl3pPr>
            <a:lvl4pPr marL="1828800" lvl="3" indent="-419100" rtl="0">
              <a:spcBef>
                <a:spcPts val="0"/>
              </a:spcBef>
              <a:spcAft>
                <a:spcPts val="0"/>
              </a:spcAft>
              <a:buSzPts val="3000"/>
              <a:buChar char="●"/>
              <a:defRPr sz="3000"/>
            </a:lvl4pPr>
            <a:lvl5pPr marL="2286000" lvl="4" indent="-419100" rtl="0">
              <a:spcBef>
                <a:spcPts val="0"/>
              </a:spcBef>
              <a:spcAft>
                <a:spcPts val="0"/>
              </a:spcAft>
              <a:buSzPts val="3000"/>
              <a:buChar char="○"/>
              <a:defRPr sz="3000"/>
            </a:lvl5pPr>
            <a:lvl6pPr marL="2743200" lvl="5" indent="-419100" rtl="0">
              <a:spcBef>
                <a:spcPts val="0"/>
              </a:spcBef>
              <a:spcAft>
                <a:spcPts val="0"/>
              </a:spcAft>
              <a:buSzPts val="3000"/>
              <a:buChar char="■"/>
              <a:defRPr sz="3000"/>
            </a:lvl6pPr>
            <a:lvl7pPr marL="3200400" lvl="6" indent="-419100" rtl="0">
              <a:spcBef>
                <a:spcPts val="0"/>
              </a:spcBef>
              <a:spcAft>
                <a:spcPts val="0"/>
              </a:spcAft>
              <a:buSzPts val="3000"/>
              <a:buChar char="●"/>
              <a:defRPr sz="3000"/>
            </a:lvl7pPr>
            <a:lvl8pPr marL="3657600" lvl="7" indent="-419100" rtl="0">
              <a:spcBef>
                <a:spcPts val="0"/>
              </a:spcBef>
              <a:spcAft>
                <a:spcPts val="0"/>
              </a:spcAft>
              <a:buSzPts val="3000"/>
              <a:buChar char="○"/>
              <a:defRPr sz="3000"/>
            </a:lvl8pPr>
            <a:lvl9pPr marL="4114800" lvl="8" indent="-419100">
              <a:spcBef>
                <a:spcPts val="0"/>
              </a:spcBef>
              <a:spcAft>
                <a:spcPts val="0"/>
              </a:spcAft>
              <a:buSzPts val="3000"/>
              <a:buChar char="■"/>
              <a:defRPr sz="3000"/>
            </a:lvl9pPr>
          </a:lstStyle>
          <a:p>
            <a:endParaRPr/>
          </a:p>
        </p:txBody>
      </p:sp>
      <p:grpSp>
        <p:nvGrpSpPr>
          <p:cNvPr id="20" name="Google Shape;20;p4"/>
          <p:cNvGrpSpPr/>
          <p:nvPr/>
        </p:nvGrpSpPr>
        <p:grpSpPr>
          <a:xfrm>
            <a:off x="801025" y="1121365"/>
            <a:ext cx="1957200" cy="922385"/>
            <a:chOff x="801025" y="1190353"/>
            <a:chExt cx="1957200" cy="1229847"/>
          </a:xfrm>
        </p:grpSpPr>
        <p:sp>
          <p:nvSpPr>
            <p:cNvPr id="21" name="Google Shape;21;p4"/>
            <p:cNvSpPr txBox="1"/>
            <p:nvPr/>
          </p:nvSpPr>
          <p:spPr>
            <a:xfrm>
              <a:off x="801025" y="1190353"/>
              <a:ext cx="1957200" cy="8715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9400" b="1">
                  <a:solidFill>
                    <a:schemeClr val="dk1"/>
                  </a:solidFill>
                </a:rPr>
                <a:t>‘’</a:t>
              </a:r>
              <a:endParaRPr sz="9400" b="1">
                <a:solidFill>
                  <a:schemeClr val="dk1"/>
                </a:solidFill>
              </a:endParaRPr>
            </a:p>
          </p:txBody>
        </p:sp>
        <p:sp>
          <p:nvSpPr>
            <p:cNvPr id="22" name="Google Shape;22;p4"/>
            <p:cNvSpPr/>
            <p:nvPr/>
          </p:nvSpPr>
          <p:spPr>
            <a:xfrm>
              <a:off x="1397400" y="1396000"/>
              <a:ext cx="772200" cy="1024200"/>
            </a:xfrm>
            <a:prstGeom prst="rect">
              <a:avLst/>
            </a:prstGeom>
            <a:noFill/>
            <a:ln w="76200" cap="flat" cmpd="sng">
              <a:solidFill>
                <a:schemeClr val="dk1"/>
              </a:solidFill>
              <a:prstDash val="solid"/>
              <a:miter lim="8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dk1"/>
                </a:solidFill>
              </a:endParaRPr>
            </a:p>
          </p:txBody>
        </p:sp>
      </p:grpSp>
      <p:sp>
        <p:nvSpPr>
          <p:cNvPr id="23" name="Google Shape;23;p4"/>
          <p:cNvSpPr txBox="1">
            <a:spLocks noGrp="1"/>
          </p:cNvSpPr>
          <p:nvPr>
            <p:ph type="sldNum" idx="12"/>
          </p:nvPr>
        </p:nvSpPr>
        <p:spPr>
          <a:xfrm>
            <a:off x="8556775" y="4758433"/>
            <a:ext cx="548700" cy="309000"/>
          </a:xfrm>
          <a:prstGeom prst="rect">
            <a:avLst/>
          </a:prstGeom>
        </p:spPr>
        <p:txBody>
          <a:bodyPr spcFirstLastPara="1" wrap="square" lIns="91425"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 1 column" type="tx">
  <p:cSld name="TITLE_AND_BODY">
    <p:spTree>
      <p:nvGrpSpPr>
        <p:cNvPr id="1" name="Shape 24"/>
        <p:cNvGrpSpPr/>
        <p:nvPr/>
      </p:nvGrpSpPr>
      <p:grpSpPr>
        <a:xfrm>
          <a:off x="0" y="0"/>
          <a:ext cx="0" cy="0"/>
          <a:chOff x="0" y="0"/>
          <a:chExt cx="0" cy="0"/>
        </a:xfrm>
      </p:grpSpPr>
      <p:sp>
        <p:nvSpPr>
          <p:cNvPr id="25" name="Google Shape;25;p5"/>
          <p:cNvSpPr txBox="1">
            <a:spLocks noGrp="1"/>
          </p:cNvSpPr>
          <p:nvPr>
            <p:ph type="title"/>
          </p:nvPr>
        </p:nvSpPr>
        <p:spPr>
          <a:xfrm>
            <a:off x="691200" y="152400"/>
            <a:ext cx="7761600" cy="969000"/>
          </a:xfrm>
          <a:prstGeom prst="rect">
            <a:avLst/>
          </a:prstGeom>
        </p:spPr>
        <p:txBody>
          <a:bodyPr spcFirstLastPara="1" wrap="square" lIns="91425" tIns="91425" rIns="91425" bIns="91425" anchor="b" anchorCtr="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26" name="Google Shape;26;p5"/>
          <p:cNvSpPr txBox="1">
            <a:spLocks noGrp="1"/>
          </p:cNvSpPr>
          <p:nvPr>
            <p:ph type="body" idx="1"/>
          </p:nvPr>
        </p:nvSpPr>
        <p:spPr>
          <a:xfrm>
            <a:off x="691200" y="1511100"/>
            <a:ext cx="7761600" cy="2868900"/>
          </a:xfrm>
          <a:prstGeom prst="rect">
            <a:avLst/>
          </a:prstGeom>
        </p:spPr>
        <p:txBody>
          <a:bodyPr spcFirstLastPara="1" wrap="square" lIns="91425" tIns="91425" rIns="91425" bIns="91425" anchor="t" anchorCtr="0">
            <a:noAutofit/>
          </a:bodyPr>
          <a:lstStyle>
            <a:lvl1pPr marL="457200" lvl="0" indent="-381000">
              <a:spcBef>
                <a:spcPts val="600"/>
              </a:spcBef>
              <a:spcAft>
                <a:spcPts val="0"/>
              </a:spcAft>
              <a:buSzPts val="2400"/>
              <a:buChar char="▣"/>
              <a:defRPr/>
            </a:lvl1pPr>
            <a:lvl2pPr marL="914400" lvl="1" indent="-381000">
              <a:spcBef>
                <a:spcPts val="0"/>
              </a:spcBef>
              <a:spcAft>
                <a:spcPts val="0"/>
              </a:spcAft>
              <a:buSzPts val="2400"/>
              <a:buChar char="□"/>
              <a:defRPr/>
            </a:lvl2pPr>
            <a:lvl3pPr marL="1371600" lvl="2" indent="-381000">
              <a:spcBef>
                <a:spcPts val="0"/>
              </a:spcBef>
              <a:spcAft>
                <a:spcPts val="0"/>
              </a:spcAft>
              <a:buSzPts val="2400"/>
              <a:buChar char="■"/>
              <a:defRPr/>
            </a:lvl3pPr>
            <a:lvl4pPr marL="1828800" lvl="3" indent="-381000">
              <a:spcBef>
                <a:spcPts val="0"/>
              </a:spcBef>
              <a:spcAft>
                <a:spcPts val="0"/>
              </a:spcAft>
              <a:buSzPts val="2400"/>
              <a:buChar char="●"/>
              <a:defRPr/>
            </a:lvl4pPr>
            <a:lvl5pPr marL="2286000" lvl="4" indent="-381000">
              <a:spcBef>
                <a:spcPts val="0"/>
              </a:spcBef>
              <a:spcAft>
                <a:spcPts val="0"/>
              </a:spcAft>
              <a:buSzPts val="2400"/>
              <a:buChar char="○"/>
              <a:defRPr/>
            </a:lvl5pPr>
            <a:lvl6pPr marL="2743200" lvl="5" indent="-381000">
              <a:spcBef>
                <a:spcPts val="0"/>
              </a:spcBef>
              <a:spcAft>
                <a:spcPts val="0"/>
              </a:spcAft>
              <a:buSzPts val="2400"/>
              <a:buChar char="■"/>
              <a:defRPr/>
            </a:lvl6pPr>
            <a:lvl7pPr marL="3200400" lvl="6" indent="-381000">
              <a:spcBef>
                <a:spcPts val="0"/>
              </a:spcBef>
              <a:spcAft>
                <a:spcPts val="0"/>
              </a:spcAft>
              <a:buSzPts val="2400"/>
              <a:buChar char="●"/>
              <a:defRPr/>
            </a:lvl7pPr>
            <a:lvl8pPr marL="3657600" lvl="7" indent="-381000">
              <a:spcBef>
                <a:spcPts val="0"/>
              </a:spcBef>
              <a:spcAft>
                <a:spcPts val="0"/>
              </a:spcAft>
              <a:buSzPts val="2400"/>
              <a:buChar char="○"/>
              <a:defRPr/>
            </a:lvl8pPr>
            <a:lvl9pPr marL="4114800" lvl="8" indent="-381000">
              <a:spcBef>
                <a:spcPts val="0"/>
              </a:spcBef>
              <a:spcAft>
                <a:spcPts val="0"/>
              </a:spcAft>
              <a:buSzPts val="2400"/>
              <a:buChar char="■"/>
              <a:defRPr/>
            </a:lvl9pPr>
          </a:lstStyle>
          <a:p>
            <a:endParaRPr/>
          </a:p>
        </p:txBody>
      </p:sp>
      <p:sp>
        <p:nvSpPr>
          <p:cNvPr id="27" name="Google Shape;27;p5"/>
          <p:cNvSpPr/>
          <p:nvPr/>
        </p:nvSpPr>
        <p:spPr>
          <a:xfrm>
            <a:off x="813273" y="1205841"/>
            <a:ext cx="1533600" cy="1032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 name="Google Shape;28;p5"/>
          <p:cNvSpPr/>
          <p:nvPr/>
        </p:nvSpPr>
        <p:spPr>
          <a:xfrm>
            <a:off x="0" y="0"/>
            <a:ext cx="100500" cy="51435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 name="Google Shape;29;p5"/>
          <p:cNvSpPr txBox="1">
            <a:spLocks noGrp="1"/>
          </p:cNvSpPr>
          <p:nvPr>
            <p:ph type="sldNum" idx="12"/>
          </p:nvPr>
        </p:nvSpPr>
        <p:spPr>
          <a:xfrm>
            <a:off x="8556775" y="4758433"/>
            <a:ext cx="548700" cy="309000"/>
          </a:xfrm>
          <a:prstGeom prst="rect">
            <a:avLst/>
          </a:prstGeom>
        </p:spPr>
        <p:txBody>
          <a:bodyPr spcFirstLastPara="1" wrap="square" lIns="91425"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 2 columns" type="twoColTx">
  <p:cSld name="TITLE_AND_TWO_COLUMNS">
    <p:spTree>
      <p:nvGrpSpPr>
        <p:cNvPr id="1" name="Shape 30"/>
        <p:cNvGrpSpPr/>
        <p:nvPr/>
      </p:nvGrpSpPr>
      <p:grpSpPr>
        <a:xfrm>
          <a:off x="0" y="0"/>
          <a:ext cx="0" cy="0"/>
          <a:chOff x="0" y="0"/>
          <a:chExt cx="0" cy="0"/>
        </a:xfrm>
      </p:grpSpPr>
      <p:sp>
        <p:nvSpPr>
          <p:cNvPr id="31" name="Google Shape;31;p6"/>
          <p:cNvSpPr/>
          <p:nvPr/>
        </p:nvSpPr>
        <p:spPr>
          <a:xfrm>
            <a:off x="0" y="0"/>
            <a:ext cx="100500" cy="51435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 name="Google Shape;32;p6"/>
          <p:cNvSpPr/>
          <p:nvPr/>
        </p:nvSpPr>
        <p:spPr>
          <a:xfrm>
            <a:off x="813273" y="1205841"/>
            <a:ext cx="1533600" cy="1032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 name="Google Shape;33;p6"/>
          <p:cNvSpPr txBox="1">
            <a:spLocks noGrp="1"/>
          </p:cNvSpPr>
          <p:nvPr>
            <p:ph type="title"/>
          </p:nvPr>
        </p:nvSpPr>
        <p:spPr>
          <a:xfrm>
            <a:off x="691200" y="628125"/>
            <a:ext cx="7761600" cy="493500"/>
          </a:xfrm>
          <a:prstGeom prst="rect">
            <a:avLst/>
          </a:prstGeom>
        </p:spPr>
        <p:txBody>
          <a:bodyPr spcFirstLastPara="1" wrap="square" lIns="91425" tIns="91425" rIns="91425" bIns="91425" anchor="b" anchorCtr="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34" name="Google Shape;34;p6"/>
          <p:cNvSpPr txBox="1">
            <a:spLocks noGrp="1"/>
          </p:cNvSpPr>
          <p:nvPr>
            <p:ph type="body" idx="1"/>
          </p:nvPr>
        </p:nvSpPr>
        <p:spPr>
          <a:xfrm>
            <a:off x="691200" y="1393425"/>
            <a:ext cx="3767400" cy="2917800"/>
          </a:xfrm>
          <a:prstGeom prst="rect">
            <a:avLst/>
          </a:prstGeom>
        </p:spPr>
        <p:txBody>
          <a:bodyPr spcFirstLastPara="1" wrap="square" lIns="91425" tIns="91425" rIns="91425" bIns="91425" anchor="t" anchorCtr="0">
            <a:noAutofit/>
          </a:bodyPr>
          <a:lstStyle>
            <a:lvl1pPr marL="457200" lvl="0" indent="-355600">
              <a:spcBef>
                <a:spcPts val="600"/>
              </a:spcBef>
              <a:spcAft>
                <a:spcPts val="0"/>
              </a:spcAft>
              <a:buSzPts val="2000"/>
              <a:buChar char="▣"/>
              <a:defRPr sz="2000"/>
            </a:lvl1pPr>
            <a:lvl2pPr marL="914400" lvl="1" indent="-355600">
              <a:spcBef>
                <a:spcPts val="0"/>
              </a:spcBef>
              <a:spcAft>
                <a:spcPts val="0"/>
              </a:spcAft>
              <a:buSzPts val="2000"/>
              <a:buChar char="□"/>
              <a:defRPr sz="2000"/>
            </a:lvl2pPr>
            <a:lvl3pPr marL="1371600" lvl="2" indent="-355600">
              <a:spcBef>
                <a:spcPts val="0"/>
              </a:spcBef>
              <a:spcAft>
                <a:spcPts val="0"/>
              </a:spcAft>
              <a:buSzPts val="2000"/>
              <a:buChar char="■"/>
              <a:defRPr sz="2000"/>
            </a:lvl3pPr>
            <a:lvl4pPr marL="1828800" lvl="3" indent="-355600">
              <a:spcBef>
                <a:spcPts val="0"/>
              </a:spcBef>
              <a:spcAft>
                <a:spcPts val="0"/>
              </a:spcAft>
              <a:buSzPts val="2000"/>
              <a:buChar char="●"/>
              <a:defRPr sz="2000"/>
            </a:lvl4pPr>
            <a:lvl5pPr marL="2286000" lvl="4" indent="-355600">
              <a:spcBef>
                <a:spcPts val="0"/>
              </a:spcBef>
              <a:spcAft>
                <a:spcPts val="0"/>
              </a:spcAft>
              <a:buSzPts val="2000"/>
              <a:buChar char="○"/>
              <a:defRPr sz="2000"/>
            </a:lvl5pPr>
            <a:lvl6pPr marL="2743200" lvl="5" indent="-355600">
              <a:spcBef>
                <a:spcPts val="0"/>
              </a:spcBef>
              <a:spcAft>
                <a:spcPts val="0"/>
              </a:spcAft>
              <a:buSzPts val="2000"/>
              <a:buChar char="■"/>
              <a:defRPr sz="2000"/>
            </a:lvl6pPr>
            <a:lvl7pPr marL="3200400" lvl="6" indent="-355600">
              <a:spcBef>
                <a:spcPts val="0"/>
              </a:spcBef>
              <a:spcAft>
                <a:spcPts val="0"/>
              </a:spcAft>
              <a:buSzPts val="2000"/>
              <a:buChar char="●"/>
              <a:defRPr sz="2000"/>
            </a:lvl7pPr>
            <a:lvl8pPr marL="3657600" lvl="7" indent="-355600">
              <a:spcBef>
                <a:spcPts val="0"/>
              </a:spcBef>
              <a:spcAft>
                <a:spcPts val="0"/>
              </a:spcAft>
              <a:buSzPts val="2000"/>
              <a:buChar char="○"/>
              <a:defRPr sz="2000"/>
            </a:lvl8pPr>
            <a:lvl9pPr marL="4114800" lvl="8" indent="-355600">
              <a:spcBef>
                <a:spcPts val="0"/>
              </a:spcBef>
              <a:spcAft>
                <a:spcPts val="0"/>
              </a:spcAft>
              <a:buSzPts val="2000"/>
              <a:buChar char="■"/>
              <a:defRPr sz="2000"/>
            </a:lvl9pPr>
          </a:lstStyle>
          <a:p>
            <a:endParaRPr/>
          </a:p>
        </p:txBody>
      </p:sp>
      <p:sp>
        <p:nvSpPr>
          <p:cNvPr id="35" name="Google Shape;35;p6"/>
          <p:cNvSpPr txBox="1">
            <a:spLocks noGrp="1"/>
          </p:cNvSpPr>
          <p:nvPr>
            <p:ph type="body" idx="2"/>
          </p:nvPr>
        </p:nvSpPr>
        <p:spPr>
          <a:xfrm>
            <a:off x="4685500" y="1393425"/>
            <a:ext cx="3767400" cy="2917800"/>
          </a:xfrm>
          <a:prstGeom prst="rect">
            <a:avLst/>
          </a:prstGeom>
        </p:spPr>
        <p:txBody>
          <a:bodyPr spcFirstLastPara="1" wrap="square" lIns="91425" tIns="91425" rIns="91425" bIns="91425" anchor="t" anchorCtr="0">
            <a:noAutofit/>
          </a:bodyPr>
          <a:lstStyle>
            <a:lvl1pPr marL="457200" lvl="0" indent="-355600">
              <a:spcBef>
                <a:spcPts val="600"/>
              </a:spcBef>
              <a:spcAft>
                <a:spcPts val="0"/>
              </a:spcAft>
              <a:buSzPts val="2000"/>
              <a:buChar char="▣"/>
              <a:defRPr sz="2000"/>
            </a:lvl1pPr>
            <a:lvl2pPr marL="914400" lvl="1" indent="-355600">
              <a:spcBef>
                <a:spcPts val="0"/>
              </a:spcBef>
              <a:spcAft>
                <a:spcPts val="0"/>
              </a:spcAft>
              <a:buSzPts val="2000"/>
              <a:buChar char="□"/>
              <a:defRPr sz="2000"/>
            </a:lvl2pPr>
            <a:lvl3pPr marL="1371600" lvl="2" indent="-355600">
              <a:spcBef>
                <a:spcPts val="0"/>
              </a:spcBef>
              <a:spcAft>
                <a:spcPts val="0"/>
              </a:spcAft>
              <a:buSzPts val="2000"/>
              <a:buChar char="■"/>
              <a:defRPr sz="2000"/>
            </a:lvl3pPr>
            <a:lvl4pPr marL="1828800" lvl="3" indent="-355600">
              <a:spcBef>
                <a:spcPts val="0"/>
              </a:spcBef>
              <a:spcAft>
                <a:spcPts val="0"/>
              </a:spcAft>
              <a:buSzPts val="2000"/>
              <a:buChar char="●"/>
              <a:defRPr sz="2000"/>
            </a:lvl4pPr>
            <a:lvl5pPr marL="2286000" lvl="4" indent="-355600">
              <a:spcBef>
                <a:spcPts val="0"/>
              </a:spcBef>
              <a:spcAft>
                <a:spcPts val="0"/>
              </a:spcAft>
              <a:buSzPts val="2000"/>
              <a:buChar char="○"/>
              <a:defRPr sz="2000"/>
            </a:lvl5pPr>
            <a:lvl6pPr marL="2743200" lvl="5" indent="-355600">
              <a:spcBef>
                <a:spcPts val="0"/>
              </a:spcBef>
              <a:spcAft>
                <a:spcPts val="0"/>
              </a:spcAft>
              <a:buSzPts val="2000"/>
              <a:buChar char="■"/>
              <a:defRPr sz="2000"/>
            </a:lvl6pPr>
            <a:lvl7pPr marL="3200400" lvl="6" indent="-355600">
              <a:spcBef>
                <a:spcPts val="0"/>
              </a:spcBef>
              <a:spcAft>
                <a:spcPts val="0"/>
              </a:spcAft>
              <a:buSzPts val="2000"/>
              <a:buChar char="●"/>
              <a:defRPr sz="2000"/>
            </a:lvl7pPr>
            <a:lvl8pPr marL="3657600" lvl="7" indent="-355600">
              <a:spcBef>
                <a:spcPts val="0"/>
              </a:spcBef>
              <a:spcAft>
                <a:spcPts val="0"/>
              </a:spcAft>
              <a:buSzPts val="2000"/>
              <a:buChar char="○"/>
              <a:defRPr sz="2000"/>
            </a:lvl8pPr>
            <a:lvl9pPr marL="4114800" lvl="8" indent="-355600">
              <a:spcBef>
                <a:spcPts val="0"/>
              </a:spcBef>
              <a:spcAft>
                <a:spcPts val="0"/>
              </a:spcAft>
              <a:buSzPts val="2000"/>
              <a:buChar char="■"/>
              <a:defRPr sz="2000"/>
            </a:lvl9pPr>
          </a:lstStyle>
          <a:p>
            <a:endParaRPr/>
          </a:p>
        </p:txBody>
      </p:sp>
      <p:sp>
        <p:nvSpPr>
          <p:cNvPr id="36" name="Google Shape;36;p6"/>
          <p:cNvSpPr txBox="1">
            <a:spLocks noGrp="1"/>
          </p:cNvSpPr>
          <p:nvPr>
            <p:ph type="sldNum" idx="12"/>
          </p:nvPr>
        </p:nvSpPr>
        <p:spPr>
          <a:xfrm>
            <a:off x="8556775" y="4758433"/>
            <a:ext cx="548700" cy="309000"/>
          </a:xfrm>
          <a:prstGeom prst="rect">
            <a:avLst/>
          </a:prstGeom>
        </p:spPr>
        <p:txBody>
          <a:bodyPr spcFirstLastPara="1" wrap="square" lIns="91425"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 3 columns">
  <p:cSld name="TITLE_AND_TWO_COLUMNS_1">
    <p:spTree>
      <p:nvGrpSpPr>
        <p:cNvPr id="1" name="Shape 37"/>
        <p:cNvGrpSpPr/>
        <p:nvPr/>
      </p:nvGrpSpPr>
      <p:grpSpPr>
        <a:xfrm>
          <a:off x="0" y="0"/>
          <a:ext cx="0" cy="0"/>
          <a:chOff x="0" y="0"/>
          <a:chExt cx="0" cy="0"/>
        </a:xfrm>
      </p:grpSpPr>
      <p:sp>
        <p:nvSpPr>
          <p:cNvPr id="38" name="Google Shape;38;p7"/>
          <p:cNvSpPr/>
          <p:nvPr/>
        </p:nvSpPr>
        <p:spPr>
          <a:xfrm>
            <a:off x="0" y="0"/>
            <a:ext cx="100500" cy="51435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 name="Google Shape;39;p7"/>
          <p:cNvSpPr/>
          <p:nvPr/>
        </p:nvSpPr>
        <p:spPr>
          <a:xfrm>
            <a:off x="813273" y="1205841"/>
            <a:ext cx="1533600" cy="1032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 name="Google Shape;40;p7"/>
          <p:cNvSpPr txBox="1">
            <a:spLocks noGrp="1"/>
          </p:cNvSpPr>
          <p:nvPr>
            <p:ph type="title"/>
          </p:nvPr>
        </p:nvSpPr>
        <p:spPr>
          <a:xfrm>
            <a:off x="691200" y="628125"/>
            <a:ext cx="7761600" cy="493500"/>
          </a:xfrm>
          <a:prstGeom prst="rect">
            <a:avLst/>
          </a:prstGeom>
        </p:spPr>
        <p:txBody>
          <a:bodyPr spcFirstLastPara="1" wrap="square" lIns="91425" tIns="91425" rIns="91425" bIns="91425" anchor="b" anchorCtr="0">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
        <p:nvSpPr>
          <p:cNvPr id="41" name="Google Shape;41;p7"/>
          <p:cNvSpPr txBox="1">
            <a:spLocks noGrp="1"/>
          </p:cNvSpPr>
          <p:nvPr>
            <p:ph type="body" idx="1"/>
          </p:nvPr>
        </p:nvSpPr>
        <p:spPr>
          <a:xfrm>
            <a:off x="691200" y="1393425"/>
            <a:ext cx="2501700" cy="2989200"/>
          </a:xfrm>
          <a:prstGeom prst="rect">
            <a:avLst/>
          </a:prstGeom>
        </p:spPr>
        <p:txBody>
          <a:bodyPr spcFirstLastPara="1" wrap="square" lIns="91425" tIns="91425" rIns="91425" bIns="91425" anchor="t" anchorCtr="0">
            <a:noAutofit/>
          </a:bodyPr>
          <a:lstStyle>
            <a:lvl1pPr marL="457200" lvl="0" indent="-342900" rtl="0">
              <a:spcBef>
                <a:spcPts val="600"/>
              </a:spcBef>
              <a:spcAft>
                <a:spcPts val="0"/>
              </a:spcAft>
              <a:buSzPts val="1800"/>
              <a:buChar char="▣"/>
              <a:defRPr sz="1800"/>
            </a:lvl1pPr>
            <a:lvl2pPr marL="914400" lvl="1" indent="-342900" rtl="0">
              <a:spcBef>
                <a:spcPts val="0"/>
              </a:spcBef>
              <a:spcAft>
                <a:spcPts val="0"/>
              </a:spcAft>
              <a:buSzPts val="1800"/>
              <a:buChar char="□"/>
              <a:defRPr sz="1800"/>
            </a:lvl2pPr>
            <a:lvl3pPr marL="1371600" lvl="2" indent="-342900" rtl="0">
              <a:spcBef>
                <a:spcPts val="0"/>
              </a:spcBef>
              <a:spcAft>
                <a:spcPts val="0"/>
              </a:spcAft>
              <a:buSzPts val="1800"/>
              <a:buChar char="■"/>
              <a:defRPr sz="1800"/>
            </a:lvl3pPr>
            <a:lvl4pPr marL="1828800" lvl="3" indent="-342900" rtl="0">
              <a:spcBef>
                <a:spcPts val="0"/>
              </a:spcBef>
              <a:spcAft>
                <a:spcPts val="0"/>
              </a:spcAft>
              <a:buSzPts val="1800"/>
              <a:buChar char="●"/>
              <a:defRPr sz="1800"/>
            </a:lvl4pPr>
            <a:lvl5pPr marL="2286000" lvl="4" indent="-342900" rtl="0">
              <a:spcBef>
                <a:spcPts val="0"/>
              </a:spcBef>
              <a:spcAft>
                <a:spcPts val="0"/>
              </a:spcAft>
              <a:buSzPts val="1800"/>
              <a:buChar char="○"/>
              <a:defRPr sz="1800"/>
            </a:lvl5pPr>
            <a:lvl6pPr marL="2743200" lvl="5" indent="-342900" rtl="0">
              <a:spcBef>
                <a:spcPts val="0"/>
              </a:spcBef>
              <a:spcAft>
                <a:spcPts val="0"/>
              </a:spcAft>
              <a:buSzPts val="1800"/>
              <a:buChar char="■"/>
              <a:defRPr sz="1800"/>
            </a:lvl6pPr>
            <a:lvl7pPr marL="3200400" lvl="6" indent="-342900" rtl="0">
              <a:spcBef>
                <a:spcPts val="0"/>
              </a:spcBef>
              <a:spcAft>
                <a:spcPts val="0"/>
              </a:spcAft>
              <a:buSzPts val="1800"/>
              <a:buChar char="●"/>
              <a:defRPr sz="1800"/>
            </a:lvl7pPr>
            <a:lvl8pPr marL="3657600" lvl="7" indent="-342900" rtl="0">
              <a:spcBef>
                <a:spcPts val="0"/>
              </a:spcBef>
              <a:spcAft>
                <a:spcPts val="0"/>
              </a:spcAft>
              <a:buSzPts val="1800"/>
              <a:buChar char="○"/>
              <a:defRPr sz="1800"/>
            </a:lvl8pPr>
            <a:lvl9pPr marL="4114800" lvl="8" indent="-342900" rtl="0">
              <a:spcBef>
                <a:spcPts val="0"/>
              </a:spcBef>
              <a:spcAft>
                <a:spcPts val="0"/>
              </a:spcAft>
              <a:buSzPts val="1800"/>
              <a:buChar char="■"/>
              <a:defRPr sz="1800"/>
            </a:lvl9pPr>
          </a:lstStyle>
          <a:p>
            <a:endParaRPr/>
          </a:p>
        </p:txBody>
      </p:sp>
      <p:sp>
        <p:nvSpPr>
          <p:cNvPr id="42" name="Google Shape;42;p7"/>
          <p:cNvSpPr txBox="1">
            <a:spLocks noGrp="1"/>
          </p:cNvSpPr>
          <p:nvPr>
            <p:ph type="body" idx="2"/>
          </p:nvPr>
        </p:nvSpPr>
        <p:spPr>
          <a:xfrm>
            <a:off x="3321088" y="1393425"/>
            <a:ext cx="2501700" cy="2989200"/>
          </a:xfrm>
          <a:prstGeom prst="rect">
            <a:avLst/>
          </a:prstGeom>
        </p:spPr>
        <p:txBody>
          <a:bodyPr spcFirstLastPara="1" wrap="square" lIns="91425" tIns="91425" rIns="91425" bIns="91425" anchor="t" anchorCtr="0">
            <a:noAutofit/>
          </a:bodyPr>
          <a:lstStyle>
            <a:lvl1pPr marL="457200" lvl="0" indent="-342900" rtl="0">
              <a:spcBef>
                <a:spcPts val="600"/>
              </a:spcBef>
              <a:spcAft>
                <a:spcPts val="0"/>
              </a:spcAft>
              <a:buSzPts val="1800"/>
              <a:buChar char="▣"/>
              <a:defRPr sz="1800"/>
            </a:lvl1pPr>
            <a:lvl2pPr marL="914400" lvl="1" indent="-342900" rtl="0">
              <a:spcBef>
                <a:spcPts val="0"/>
              </a:spcBef>
              <a:spcAft>
                <a:spcPts val="0"/>
              </a:spcAft>
              <a:buSzPts val="1800"/>
              <a:buChar char="□"/>
              <a:defRPr sz="1800"/>
            </a:lvl2pPr>
            <a:lvl3pPr marL="1371600" lvl="2" indent="-342900" rtl="0">
              <a:spcBef>
                <a:spcPts val="0"/>
              </a:spcBef>
              <a:spcAft>
                <a:spcPts val="0"/>
              </a:spcAft>
              <a:buSzPts val="1800"/>
              <a:buChar char="■"/>
              <a:defRPr sz="1800"/>
            </a:lvl3pPr>
            <a:lvl4pPr marL="1828800" lvl="3" indent="-342900" rtl="0">
              <a:spcBef>
                <a:spcPts val="0"/>
              </a:spcBef>
              <a:spcAft>
                <a:spcPts val="0"/>
              </a:spcAft>
              <a:buSzPts val="1800"/>
              <a:buChar char="●"/>
              <a:defRPr sz="1800"/>
            </a:lvl4pPr>
            <a:lvl5pPr marL="2286000" lvl="4" indent="-342900" rtl="0">
              <a:spcBef>
                <a:spcPts val="0"/>
              </a:spcBef>
              <a:spcAft>
                <a:spcPts val="0"/>
              </a:spcAft>
              <a:buSzPts val="1800"/>
              <a:buChar char="○"/>
              <a:defRPr sz="1800"/>
            </a:lvl5pPr>
            <a:lvl6pPr marL="2743200" lvl="5" indent="-342900" rtl="0">
              <a:spcBef>
                <a:spcPts val="0"/>
              </a:spcBef>
              <a:spcAft>
                <a:spcPts val="0"/>
              </a:spcAft>
              <a:buSzPts val="1800"/>
              <a:buChar char="■"/>
              <a:defRPr sz="1800"/>
            </a:lvl6pPr>
            <a:lvl7pPr marL="3200400" lvl="6" indent="-342900" rtl="0">
              <a:spcBef>
                <a:spcPts val="0"/>
              </a:spcBef>
              <a:spcAft>
                <a:spcPts val="0"/>
              </a:spcAft>
              <a:buSzPts val="1800"/>
              <a:buChar char="●"/>
              <a:defRPr sz="1800"/>
            </a:lvl7pPr>
            <a:lvl8pPr marL="3657600" lvl="7" indent="-342900" rtl="0">
              <a:spcBef>
                <a:spcPts val="0"/>
              </a:spcBef>
              <a:spcAft>
                <a:spcPts val="0"/>
              </a:spcAft>
              <a:buSzPts val="1800"/>
              <a:buChar char="○"/>
              <a:defRPr sz="1800"/>
            </a:lvl8pPr>
            <a:lvl9pPr marL="4114800" lvl="8" indent="-342900" rtl="0">
              <a:spcBef>
                <a:spcPts val="0"/>
              </a:spcBef>
              <a:spcAft>
                <a:spcPts val="0"/>
              </a:spcAft>
              <a:buSzPts val="1800"/>
              <a:buChar char="■"/>
              <a:defRPr sz="1800"/>
            </a:lvl9pPr>
          </a:lstStyle>
          <a:p>
            <a:endParaRPr/>
          </a:p>
        </p:txBody>
      </p:sp>
      <p:sp>
        <p:nvSpPr>
          <p:cNvPr id="43" name="Google Shape;43;p7"/>
          <p:cNvSpPr txBox="1">
            <a:spLocks noGrp="1"/>
          </p:cNvSpPr>
          <p:nvPr>
            <p:ph type="body" idx="3"/>
          </p:nvPr>
        </p:nvSpPr>
        <p:spPr>
          <a:xfrm>
            <a:off x="5950975" y="1393425"/>
            <a:ext cx="2501700" cy="2989200"/>
          </a:xfrm>
          <a:prstGeom prst="rect">
            <a:avLst/>
          </a:prstGeom>
        </p:spPr>
        <p:txBody>
          <a:bodyPr spcFirstLastPara="1" wrap="square" lIns="91425" tIns="91425" rIns="91425" bIns="91425" anchor="t" anchorCtr="0">
            <a:noAutofit/>
          </a:bodyPr>
          <a:lstStyle>
            <a:lvl1pPr marL="457200" lvl="0" indent="-342900" rtl="0">
              <a:spcBef>
                <a:spcPts val="600"/>
              </a:spcBef>
              <a:spcAft>
                <a:spcPts val="0"/>
              </a:spcAft>
              <a:buSzPts val="1800"/>
              <a:buChar char="▣"/>
              <a:defRPr sz="1800"/>
            </a:lvl1pPr>
            <a:lvl2pPr marL="914400" lvl="1" indent="-342900" rtl="0">
              <a:spcBef>
                <a:spcPts val="0"/>
              </a:spcBef>
              <a:spcAft>
                <a:spcPts val="0"/>
              </a:spcAft>
              <a:buSzPts val="1800"/>
              <a:buChar char="□"/>
              <a:defRPr sz="1800"/>
            </a:lvl2pPr>
            <a:lvl3pPr marL="1371600" lvl="2" indent="-342900" rtl="0">
              <a:spcBef>
                <a:spcPts val="0"/>
              </a:spcBef>
              <a:spcAft>
                <a:spcPts val="0"/>
              </a:spcAft>
              <a:buSzPts val="1800"/>
              <a:buChar char="■"/>
              <a:defRPr sz="1800"/>
            </a:lvl3pPr>
            <a:lvl4pPr marL="1828800" lvl="3" indent="-342900" rtl="0">
              <a:spcBef>
                <a:spcPts val="0"/>
              </a:spcBef>
              <a:spcAft>
                <a:spcPts val="0"/>
              </a:spcAft>
              <a:buSzPts val="1800"/>
              <a:buChar char="●"/>
              <a:defRPr sz="1800"/>
            </a:lvl4pPr>
            <a:lvl5pPr marL="2286000" lvl="4" indent="-342900" rtl="0">
              <a:spcBef>
                <a:spcPts val="0"/>
              </a:spcBef>
              <a:spcAft>
                <a:spcPts val="0"/>
              </a:spcAft>
              <a:buSzPts val="1800"/>
              <a:buChar char="○"/>
              <a:defRPr sz="1800"/>
            </a:lvl5pPr>
            <a:lvl6pPr marL="2743200" lvl="5" indent="-342900" rtl="0">
              <a:spcBef>
                <a:spcPts val="0"/>
              </a:spcBef>
              <a:spcAft>
                <a:spcPts val="0"/>
              </a:spcAft>
              <a:buSzPts val="1800"/>
              <a:buChar char="■"/>
              <a:defRPr sz="1800"/>
            </a:lvl6pPr>
            <a:lvl7pPr marL="3200400" lvl="6" indent="-342900" rtl="0">
              <a:spcBef>
                <a:spcPts val="0"/>
              </a:spcBef>
              <a:spcAft>
                <a:spcPts val="0"/>
              </a:spcAft>
              <a:buSzPts val="1800"/>
              <a:buChar char="●"/>
              <a:defRPr sz="1800"/>
            </a:lvl7pPr>
            <a:lvl8pPr marL="3657600" lvl="7" indent="-342900" rtl="0">
              <a:spcBef>
                <a:spcPts val="0"/>
              </a:spcBef>
              <a:spcAft>
                <a:spcPts val="0"/>
              </a:spcAft>
              <a:buSzPts val="1800"/>
              <a:buChar char="○"/>
              <a:defRPr sz="1800"/>
            </a:lvl8pPr>
            <a:lvl9pPr marL="4114800" lvl="8" indent="-342900" rtl="0">
              <a:spcBef>
                <a:spcPts val="0"/>
              </a:spcBef>
              <a:spcAft>
                <a:spcPts val="0"/>
              </a:spcAft>
              <a:buSzPts val="1800"/>
              <a:buChar char="■"/>
              <a:defRPr sz="1800"/>
            </a:lvl9pPr>
          </a:lstStyle>
          <a:p>
            <a:endParaRPr/>
          </a:p>
        </p:txBody>
      </p:sp>
      <p:sp>
        <p:nvSpPr>
          <p:cNvPr id="44" name="Google Shape;44;p7"/>
          <p:cNvSpPr txBox="1">
            <a:spLocks noGrp="1"/>
          </p:cNvSpPr>
          <p:nvPr>
            <p:ph type="sldNum" idx="12"/>
          </p:nvPr>
        </p:nvSpPr>
        <p:spPr>
          <a:xfrm>
            <a:off x="8556775" y="4758433"/>
            <a:ext cx="548700" cy="309000"/>
          </a:xfrm>
          <a:prstGeom prst="rect">
            <a:avLst/>
          </a:prstGeom>
        </p:spPr>
        <p:txBody>
          <a:bodyPr spcFirstLastPara="1" wrap="square" lIns="91425"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5"/>
        <p:cNvGrpSpPr/>
        <p:nvPr/>
      </p:nvGrpSpPr>
      <p:grpSpPr>
        <a:xfrm>
          <a:off x="0" y="0"/>
          <a:ext cx="0" cy="0"/>
          <a:chOff x="0" y="0"/>
          <a:chExt cx="0" cy="0"/>
        </a:xfrm>
      </p:grpSpPr>
      <p:sp>
        <p:nvSpPr>
          <p:cNvPr id="46" name="Google Shape;46;p8"/>
          <p:cNvSpPr/>
          <p:nvPr/>
        </p:nvSpPr>
        <p:spPr>
          <a:xfrm>
            <a:off x="0" y="0"/>
            <a:ext cx="100500" cy="51435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 name="Google Shape;47;p8"/>
          <p:cNvSpPr/>
          <p:nvPr/>
        </p:nvSpPr>
        <p:spPr>
          <a:xfrm>
            <a:off x="813273" y="1205841"/>
            <a:ext cx="1533600" cy="1032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 name="Google Shape;48;p8"/>
          <p:cNvSpPr txBox="1">
            <a:spLocks noGrp="1"/>
          </p:cNvSpPr>
          <p:nvPr>
            <p:ph type="title"/>
          </p:nvPr>
        </p:nvSpPr>
        <p:spPr>
          <a:xfrm>
            <a:off x="691200" y="628125"/>
            <a:ext cx="7761600" cy="493500"/>
          </a:xfrm>
          <a:prstGeom prst="rect">
            <a:avLst/>
          </a:prstGeom>
        </p:spPr>
        <p:txBody>
          <a:bodyPr spcFirstLastPara="1" wrap="square" lIns="91425" tIns="91425" rIns="91425" bIns="91425" anchor="b" anchorCtr="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49" name="Google Shape;49;p8"/>
          <p:cNvSpPr txBox="1">
            <a:spLocks noGrp="1"/>
          </p:cNvSpPr>
          <p:nvPr>
            <p:ph type="sldNum" idx="12"/>
          </p:nvPr>
        </p:nvSpPr>
        <p:spPr>
          <a:xfrm>
            <a:off x="8556775" y="4758433"/>
            <a:ext cx="548700" cy="309000"/>
          </a:xfrm>
          <a:prstGeom prst="rect">
            <a:avLst/>
          </a:prstGeom>
        </p:spPr>
        <p:txBody>
          <a:bodyPr spcFirstLastPara="1" wrap="square" lIns="91425"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50"/>
        <p:cNvGrpSpPr/>
        <p:nvPr/>
      </p:nvGrpSpPr>
      <p:grpSpPr>
        <a:xfrm>
          <a:off x="0" y="0"/>
          <a:ext cx="0" cy="0"/>
          <a:chOff x="0" y="0"/>
          <a:chExt cx="0" cy="0"/>
        </a:xfrm>
      </p:grpSpPr>
      <p:sp>
        <p:nvSpPr>
          <p:cNvPr id="51" name="Google Shape;51;p9"/>
          <p:cNvSpPr txBox="1">
            <a:spLocks noGrp="1"/>
          </p:cNvSpPr>
          <p:nvPr>
            <p:ph type="body" idx="1"/>
          </p:nvPr>
        </p:nvSpPr>
        <p:spPr>
          <a:xfrm>
            <a:off x="457200" y="4258875"/>
            <a:ext cx="8229600" cy="705300"/>
          </a:xfrm>
          <a:prstGeom prst="rect">
            <a:avLst/>
          </a:prstGeom>
        </p:spPr>
        <p:txBody>
          <a:bodyPr spcFirstLastPara="1" wrap="square" lIns="91425" tIns="91425" rIns="91425" bIns="91425" anchor="ctr" anchorCtr="0">
            <a:noAutofit/>
          </a:bodyPr>
          <a:lstStyle>
            <a:lvl1pPr marL="457200" lvl="0" indent="-228600" algn="ctr">
              <a:spcBef>
                <a:spcPts val="360"/>
              </a:spcBef>
              <a:spcAft>
                <a:spcPts val="0"/>
              </a:spcAft>
              <a:buClr>
                <a:schemeClr val="accent4"/>
              </a:buClr>
              <a:buSzPts val="1800"/>
              <a:buNone/>
              <a:defRPr sz="1800">
                <a:solidFill>
                  <a:schemeClr val="accent4"/>
                </a:solidFill>
              </a:defRPr>
            </a:lvl1pPr>
          </a:lstStyle>
          <a:p>
            <a:endParaRPr/>
          </a:p>
        </p:txBody>
      </p:sp>
      <p:sp>
        <p:nvSpPr>
          <p:cNvPr id="52" name="Google Shape;52;p9"/>
          <p:cNvSpPr/>
          <p:nvPr/>
        </p:nvSpPr>
        <p:spPr>
          <a:xfrm>
            <a:off x="3805198" y="4212742"/>
            <a:ext cx="1533600" cy="1032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 name="Google Shape;53;p9"/>
          <p:cNvSpPr/>
          <p:nvPr/>
        </p:nvSpPr>
        <p:spPr>
          <a:xfrm>
            <a:off x="-4" y="5040225"/>
            <a:ext cx="9144000" cy="1032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 name="Google Shape;54;p9"/>
          <p:cNvSpPr txBox="1">
            <a:spLocks noGrp="1"/>
          </p:cNvSpPr>
          <p:nvPr>
            <p:ph type="sldNum" idx="12"/>
          </p:nvPr>
        </p:nvSpPr>
        <p:spPr>
          <a:xfrm>
            <a:off x="4297650" y="4777483"/>
            <a:ext cx="548700" cy="309000"/>
          </a:xfrm>
          <a:prstGeom prst="rect">
            <a:avLst/>
          </a:prstGeom>
        </p:spPr>
        <p:txBody>
          <a:bodyPr spcFirstLastPara="1" wrap="square" lIns="91425" tIns="91425" rIns="91425" bIns="91425" anchor="t" anchorCtr="0">
            <a:noAutofit/>
          </a:bodyPr>
          <a:lstStyle>
            <a:lvl1pPr lvl="0" algn="ctr">
              <a:buNone/>
              <a:defRPr/>
            </a:lvl1pPr>
            <a:lvl2pPr lvl="1" algn="ctr">
              <a:buNone/>
              <a:defRPr/>
            </a:lvl2pPr>
            <a:lvl3pPr lvl="2" algn="ctr">
              <a:buNone/>
              <a:defRPr/>
            </a:lvl3pPr>
            <a:lvl4pPr lvl="3" algn="ctr">
              <a:buNone/>
              <a:defRPr/>
            </a:lvl4pPr>
            <a:lvl5pPr lvl="4" algn="ctr">
              <a:buNone/>
              <a:defRPr/>
            </a:lvl5pPr>
            <a:lvl6pPr lvl="5" algn="ctr">
              <a:buNone/>
              <a:defRPr/>
            </a:lvl6pPr>
            <a:lvl7pPr lvl="6" algn="ctr">
              <a:buNone/>
              <a:defRPr/>
            </a:lvl7pPr>
            <a:lvl8pPr lvl="7" algn="ctr">
              <a:buNone/>
              <a:defRPr/>
            </a:lvl8pPr>
            <a:lvl9pPr lvl="8" algn="ctr">
              <a:buNone/>
              <a:defRPr/>
            </a:lvl9pPr>
          </a:lstStyle>
          <a:p>
            <a:pPr marL="0" lvl="0" indent="0" algn="ct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Blank" type="blank">
  <p:cSld name="BLANK">
    <p:bg>
      <p:bgPr>
        <a:solidFill>
          <a:schemeClr val="accent1"/>
        </a:solidFill>
        <a:effectLst/>
      </p:bgPr>
    </p:bg>
    <p:spTree>
      <p:nvGrpSpPr>
        <p:cNvPr id="1" name="Shape 55"/>
        <p:cNvGrpSpPr/>
        <p:nvPr/>
      </p:nvGrpSpPr>
      <p:grpSpPr>
        <a:xfrm>
          <a:off x="0" y="0"/>
          <a:ext cx="0" cy="0"/>
          <a:chOff x="0" y="0"/>
          <a:chExt cx="0" cy="0"/>
        </a:xfrm>
      </p:grpSpPr>
      <p:sp>
        <p:nvSpPr>
          <p:cNvPr id="56" name="Google Shape;56;p10"/>
          <p:cNvSpPr/>
          <p:nvPr/>
        </p:nvSpPr>
        <p:spPr>
          <a:xfrm>
            <a:off x="-4" y="5040225"/>
            <a:ext cx="9144000" cy="1032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 name="Google Shape;57;p10"/>
          <p:cNvSpPr txBox="1">
            <a:spLocks noGrp="1"/>
          </p:cNvSpPr>
          <p:nvPr>
            <p:ph type="sldNum" idx="12"/>
          </p:nvPr>
        </p:nvSpPr>
        <p:spPr>
          <a:xfrm>
            <a:off x="4297650" y="4777483"/>
            <a:ext cx="548700" cy="309000"/>
          </a:xfrm>
          <a:prstGeom prst="rect">
            <a:avLst/>
          </a:prstGeom>
        </p:spPr>
        <p:txBody>
          <a:bodyPr spcFirstLastPara="1" wrap="square" lIns="91425" tIns="91425" rIns="91425" bIns="91425" anchor="t" anchorCtr="0">
            <a:noAutofit/>
          </a:bodyPr>
          <a:lstStyle>
            <a:lvl1pPr lvl="0" algn="ctr">
              <a:buNone/>
              <a:defRPr>
                <a:solidFill>
                  <a:srgbClr val="FFFFFF"/>
                </a:solidFill>
              </a:defRPr>
            </a:lvl1pPr>
            <a:lvl2pPr lvl="1" algn="ctr">
              <a:buNone/>
              <a:defRPr>
                <a:solidFill>
                  <a:srgbClr val="FFFFFF"/>
                </a:solidFill>
              </a:defRPr>
            </a:lvl2pPr>
            <a:lvl3pPr lvl="2" algn="ctr">
              <a:buNone/>
              <a:defRPr>
                <a:solidFill>
                  <a:srgbClr val="FFFFFF"/>
                </a:solidFill>
              </a:defRPr>
            </a:lvl3pPr>
            <a:lvl4pPr lvl="3" algn="ctr">
              <a:buNone/>
              <a:defRPr>
                <a:solidFill>
                  <a:srgbClr val="FFFFFF"/>
                </a:solidFill>
              </a:defRPr>
            </a:lvl4pPr>
            <a:lvl5pPr lvl="4" algn="ctr">
              <a:buNone/>
              <a:defRPr>
                <a:solidFill>
                  <a:srgbClr val="FFFFFF"/>
                </a:solidFill>
              </a:defRPr>
            </a:lvl5pPr>
            <a:lvl6pPr lvl="5" algn="ctr">
              <a:buNone/>
              <a:defRPr>
                <a:solidFill>
                  <a:srgbClr val="FFFFFF"/>
                </a:solidFill>
              </a:defRPr>
            </a:lvl6pPr>
            <a:lvl7pPr lvl="6" algn="ctr">
              <a:buNone/>
              <a:defRPr>
                <a:solidFill>
                  <a:srgbClr val="FFFFFF"/>
                </a:solidFill>
              </a:defRPr>
            </a:lvl7pPr>
            <a:lvl8pPr lvl="7" algn="ctr">
              <a:buNone/>
              <a:defRPr>
                <a:solidFill>
                  <a:srgbClr val="FFFFFF"/>
                </a:solidFill>
              </a:defRPr>
            </a:lvl8pPr>
            <a:lvl9pPr lvl="8" algn="ctr">
              <a:buNone/>
              <a:defRPr>
                <a:solidFill>
                  <a:srgbClr val="FFFFFF"/>
                </a:solidFill>
              </a:defRPr>
            </a:lvl9pPr>
          </a:lstStyle>
          <a:p>
            <a:pPr marL="0" lvl="0" indent="0" algn="ct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691200" y="628125"/>
            <a:ext cx="7761600" cy="493500"/>
          </a:xfrm>
          <a:prstGeom prst="rect">
            <a:avLst/>
          </a:prstGeom>
          <a:noFill/>
          <a:ln>
            <a:noFill/>
          </a:ln>
        </p:spPr>
        <p:txBody>
          <a:bodyPr spcFirstLastPara="1" wrap="square" lIns="91425" tIns="91425" rIns="91425" bIns="91425" anchor="b" anchorCtr="0">
            <a:noAutofit/>
          </a:bodyPr>
          <a:lstStyle>
            <a:lvl1pPr lvl="0">
              <a:spcBef>
                <a:spcPts val="0"/>
              </a:spcBef>
              <a:spcAft>
                <a:spcPts val="0"/>
              </a:spcAft>
              <a:buClr>
                <a:schemeClr val="dk1"/>
              </a:buClr>
              <a:buSzPts val="3000"/>
              <a:buFont typeface="Montserrat"/>
              <a:buNone/>
              <a:defRPr sz="3000" b="1">
                <a:solidFill>
                  <a:schemeClr val="dk1"/>
                </a:solidFill>
                <a:latin typeface="Montserrat"/>
                <a:ea typeface="Montserrat"/>
                <a:cs typeface="Montserrat"/>
                <a:sym typeface="Montserrat"/>
              </a:defRPr>
            </a:lvl1pPr>
            <a:lvl2pPr lvl="1">
              <a:spcBef>
                <a:spcPts val="0"/>
              </a:spcBef>
              <a:spcAft>
                <a:spcPts val="0"/>
              </a:spcAft>
              <a:buClr>
                <a:schemeClr val="dk1"/>
              </a:buClr>
              <a:buSzPts val="3000"/>
              <a:buFont typeface="Montserrat"/>
              <a:buNone/>
              <a:defRPr sz="3000" b="1">
                <a:solidFill>
                  <a:schemeClr val="dk1"/>
                </a:solidFill>
                <a:latin typeface="Montserrat"/>
                <a:ea typeface="Montserrat"/>
                <a:cs typeface="Montserrat"/>
                <a:sym typeface="Montserrat"/>
              </a:defRPr>
            </a:lvl2pPr>
            <a:lvl3pPr lvl="2">
              <a:spcBef>
                <a:spcPts val="0"/>
              </a:spcBef>
              <a:spcAft>
                <a:spcPts val="0"/>
              </a:spcAft>
              <a:buClr>
                <a:schemeClr val="dk1"/>
              </a:buClr>
              <a:buSzPts val="3000"/>
              <a:buFont typeface="Montserrat"/>
              <a:buNone/>
              <a:defRPr sz="3000" b="1">
                <a:solidFill>
                  <a:schemeClr val="dk1"/>
                </a:solidFill>
                <a:latin typeface="Montserrat"/>
                <a:ea typeface="Montserrat"/>
                <a:cs typeface="Montserrat"/>
                <a:sym typeface="Montserrat"/>
              </a:defRPr>
            </a:lvl3pPr>
            <a:lvl4pPr lvl="3">
              <a:spcBef>
                <a:spcPts val="0"/>
              </a:spcBef>
              <a:spcAft>
                <a:spcPts val="0"/>
              </a:spcAft>
              <a:buClr>
                <a:schemeClr val="dk1"/>
              </a:buClr>
              <a:buSzPts val="3000"/>
              <a:buFont typeface="Montserrat"/>
              <a:buNone/>
              <a:defRPr sz="3000" b="1">
                <a:solidFill>
                  <a:schemeClr val="dk1"/>
                </a:solidFill>
                <a:latin typeface="Montserrat"/>
                <a:ea typeface="Montserrat"/>
                <a:cs typeface="Montserrat"/>
                <a:sym typeface="Montserrat"/>
              </a:defRPr>
            </a:lvl4pPr>
            <a:lvl5pPr lvl="4">
              <a:spcBef>
                <a:spcPts val="0"/>
              </a:spcBef>
              <a:spcAft>
                <a:spcPts val="0"/>
              </a:spcAft>
              <a:buClr>
                <a:schemeClr val="dk1"/>
              </a:buClr>
              <a:buSzPts val="3000"/>
              <a:buFont typeface="Montserrat"/>
              <a:buNone/>
              <a:defRPr sz="3000" b="1">
                <a:solidFill>
                  <a:schemeClr val="dk1"/>
                </a:solidFill>
                <a:latin typeface="Montserrat"/>
                <a:ea typeface="Montserrat"/>
                <a:cs typeface="Montserrat"/>
                <a:sym typeface="Montserrat"/>
              </a:defRPr>
            </a:lvl5pPr>
            <a:lvl6pPr lvl="5">
              <a:spcBef>
                <a:spcPts val="0"/>
              </a:spcBef>
              <a:spcAft>
                <a:spcPts val="0"/>
              </a:spcAft>
              <a:buClr>
                <a:schemeClr val="dk1"/>
              </a:buClr>
              <a:buSzPts val="3000"/>
              <a:buFont typeface="Montserrat"/>
              <a:buNone/>
              <a:defRPr sz="3000" b="1">
                <a:solidFill>
                  <a:schemeClr val="dk1"/>
                </a:solidFill>
                <a:latin typeface="Montserrat"/>
                <a:ea typeface="Montserrat"/>
                <a:cs typeface="Montserrat"/>
                <a:sym typeface="Montserrat"/>
              </a:defRPr>
            </a:lvl6pPr>
            <a:lvl7pPr lvl="6">
              <a:spcBef>
                <a:spcPts val="0"/>
              </a:spcBef>
              <a:spcAft>
                <a:spcPts val="0"/>
              </a:spcAft>
              <a:buClr>
                <a:schemeClr val="dk1"/>
              </a:buClr>
              <a:buSzPts val="3000"/>
              <a:buFont typeface="Montserrat"/>
              <a:buNone/>
              <a:defRPr sz="3000" b="1">
                <a:solidFill>
                  <a:schemeClr val="dk1"/>
                </a:solidFill>
                <a:latin typeface="Montserrat"/>
                <a:ea typeface="Montserrat"/>
                <a:cs typeface="Montserrat"/>
                <a:sym typeface="Montserrat"/>
              </a:defRPr>
            </a:lvl7pPr>
            <a:lvl8pPr lvl="7">
              <a:spcBef>
                <a:spcPts val="0"/>
              </a:spcBef>
              <a:spcAft>
                <a:spcPts val="0"/>
              </a:spcAft>
              <a:buClr>
                <a:schemeClr val="dk1"/>
              </a:buClr>
              <a:buSzPts val="3000"/>
              <a:buFont typeface="Montserrat"/>
              <a:buNone/>
              <a:defRPr sz="3000" b="1">
                <a:solidFill>
                  <a:schemeClr val="dk1"/>
                </a:solidFill>
                <a:latin typeface="Montserrat"/>
                <a:ea typeface="Montserrat"/>
                <a:cs typeface="Montserrat"/>
                <a:sym typeface="Montserrat"/>
              </a:defRPr>
            </a:lvl8pPr>
            <a:lvl9pPr lvl="8">
              <a:spcBef>
                <a:spcPts val="0"/>
              </a:spcBef>
              <a:spcAft>
                <a:spcPts val="0"/>
              </a:spcAft>
              <a:buClr>
                <a:schemeClr val="dk1"/>
              </a:buClr>
              <a:buSzPts val="3000"/>
              <a:buFont typeface="Montserrat"/>
              <a:buNone/>
              <a:defRPr sz="3000" b="1">
                <a:solidFill>
                  <a:schemeClr val="dk1"/>
                </a:solidFill>
                <a:latin typeface="Montserrat"/>
                <a:ea typeface="Montserrat"/>
                <a:cs typeface="Montserrat"/>
                <a:sym typeface="Montserrat"/>
              </a:defRPr>
            </a:lvl9pPr>
          </a:lstStyle>
          <a:p>
            <a:endParaRPr/>
          </a:p>
        </p:txBody>
      </p:sp>
      <p:sp>
        <p:nvSpPr>
          <p:cNvPr id="7" name="Google Shape;7;p1"/>
          <p:cNvSpPr txBox="1">
            <a:spLocks noGrp="1"/>
          </p:cNvSpPr>
          <p:nvPr>
            <p:ph type="body" idx="1"/>
          </p:nvPr>
        </p:nvSpPr>
        <p:spPr>
          <a:xfrm>
            <a:off x="691200" y="1511100"/>
            <a:ext cx="7761600" cy="2868900"/>
          </a:xfrm>
          <a:prstGeom prst="rect">
            <a:avLst/>
          </a:prstGeom>
          <a:noFill/>
          <a:ln>
            <a:noFill/>
          </a:ln>
        </p:spPr>
        <p:txBody>
          <a:bodyPr spcFirstLastPara="1" wrap="square" lIns="91425" tIns="91425" rIns="91425" bIns="91425" anchor="t" anchorCtr="0">
            <a:noAutofit/>
          </a:bodyPr>
          <a:lstStyle>
            <a:lvl1pPr marL="457200" lvl="0" indent="-381000">
              <a:spcBef>
                <a:spcPts val="600"/>
              </a:spcBef>
              <a:spcAft>
                <a:spcPts val="0"/>
              </a:spcAft>
              <a:buClr>
                <a:schemeClr val="accent2"/>
              </a:buClr>
              <a:buSzPts val="2400"/>
              <a:buFont typeface="Montserrat"/>
              <a:buChar char="▣"/>
              <a:defRPr sz="2400">
                <a:solidFill>
                  <a:schemeClr val="dk1"/>
                </a:solidFill>
                <a:latin typeface="Montserrat"/>
                <a:ea typeface="Montserrat"/>
                <a:cs typeface="Montserrat"/>
                <a:sym typeface="Montserrat"/>
              </a:defRPr>
            </a:lvl1pPr>
            <a:lvl2pPr marL="914400" lvl="1" indent="-381000">
              <a:spcBef>
                <a:spcPts val="0"/>
              </a:spcBef>
              <a:spcAft>
                <a:spcPts val="0"/>
              </a:spcAft>
              <a:buClr>
                <a:schemeClr val="accent2"/>
              </a:buClr>
              <a:buSzPts val="2400"/>
              <a:buFont typeface="Montserrat"/>
              <a:buChar char="□"/>
              <a:defRPr sz="2400">
                <a:solidFill>
                  <a:schemeClr val="dk1"/>
                </a:solidFill>
                <a:latin typeface="Montserrat"/>
                <a:ea typeface="Montserrat"/>
                <a:cs typeface="Montserrat"/>
                <a:sym typeface="Montserrat"/>
              </a:defRPr>
            </a:lvl2pPr>
            <a:lvl3pPr marL="1371600" lvl="2" indent="-381000">
              <a:spcBef>
                <a:spcPts val="0"/>
              </a:spcBef>
              <a:spcAft>
                <a:spcPts val="0"/>
              </a:spcAft>
              <a:buClr>
                <a:schemeClr val="accent2"/>
              </a:buClr>
              <a:buSzPts val="2400"/>
              <a:buFont typeface="Montserrat"/>
              <a:buChar char="■"/>
              <a:defRPr sz="2400">
                <a:solidFill>
                  <a:schemeClr val="dk1"/>
                </a:solidFill>
                <a:latin typeface="Montserrat"/>
                <a:ea typeface="Montserrat"/>
                <a:cs typeface="Montserrat"/>
                <a:sym typeface="Montserrat"/>
              </a:defRPr>
            </a:lvl3pPr>
            <a:lvl4pPr marL="1828800" lvl="3" indent="-381000">
              <a:spcBef>
                <a:spcPts val="0"/>
              </a:spcBef>
              <a:spcAft>
                <a:spcPts val="0"/>
              </a:spcAft>
              <a:buClr>
                <a:schemeClr val="dk1"/>
              </a:buClr>
              <a:buSzPts val="2400"/>
              <a:buFont typeface="Montserrat"/>
              <a:buChar char="●"/>
              <a:defRPr sz="2400">
                <a:solidFill>
                  <a:schemeClr val="dk1"/>
                </a:solidFill>
                <a:latin typeface="Montserrat"/>
                <a:ea typeface="Montserrat"/>
                <a:cs typeface="Montserrat"/>
                <a:sym typeface="Montserrat"/>
              </a:defRPr>
            </a:lvl4pPr>
            <a:lvl5pPr marL="2286000" lvl="4" indent="-381000">
              <a:spcBef>
                <a:spcPts val="0"/>
              </a:spcBef>
              <a:spcAft>
                <a:spcPts val="0"/>
              </a:spcAft>
              <a:buClr>
                <a:schemeClr val="dk1"/>
              </a:buClr>
              <a:buSzPts val="2400"/>
              <a:buFont typeface="Montserrat"/>
              <a:buChar char="○"/>
              <a:defRPr sz="2400">
                <a:solidFill>
                  <a:schemeClr val="dk1"/>
                </a:solidFill>
                <a:latin typeface="Montserrat"/>
                <a:ea typeface="Montserrat"/>
                <a:cs typeface="Montserrat"/>
                <a:sym typeface="Montserrat"/>
              </a:defRPr>
            </a:lvl5pPr>
            <a:lvl6pPr marL="2743200" lvl="5" indent="-381000">
              <a:spcBef>
                <a:spcPts val="0"/>
              </a:spcBef>
              <a:spcAft>
                <a:spcPts val="0"/>
              </a:spcAft>
              <a:buClr>
                <a:schemeClr val="dk1"/>
              </a:buClr>
              <a:buSzPts val="2400"/>
              <a:buFont typeface="Montserrat"/>
              <a:buChar char="■"/>
              <a:defRPr sz="2400">
                <a:solidFill>
                  <a:schemeClr val="dk1"/>
                </a:solidFill>
                <a:latin typeface="Montserrat"/>
                <a:ea typeface="Montserrat"/>
                <a:cs typeface="Montserrat"/>
                <a:sym typeface="Montserrat"/>
              </a:defRPr>
            </a:lvl6pPr>
            <a:lvl7pPr marL="3200400" lvl="6" indent="-381000">
              <a:spcBef>
                <a:spcPts val="0"/>
              </a:spcBef>
              <a:spcAft>
                <a:spcPts val="0"/>
              </a:spcAft>
              <a:buClr>
                <a:schemeClr val="dk1"/>
              </a:buClr>
              <a:buSzPts val="2400"/>
              <a:buFont typeface="Montserrat"/>
              <a:buChar char="●"/>
              <a:defRPr sz="2400">
                <a:solidFill>
                  <a:schemeClr val="dk1"/>
                </a:solidFill>
                <a:latin typeface="Montserrat"/>
                <a:ea typeface="Montserrat"/>
                <a:cs typeface="Montserrat"/>
                <a:sym typeface="Montserrat"/>
              </a:defRPr>
            </a:lvl7pPr>
            <a:lvl8pPr marL="3657600" lvl="7" indent="-381000">
              <a:spcBef>
                <a:spcPts val="0"/>
              </a:spcBef>
              <a:spcAft>
                <a:spcPts val="0"/>
              </a:spcAft>
              <a:buClr>
                <a:schemeClr val="dk1"/>
              </a:buClr>
              <a:buSzPts val="2400"/>
              <a:buFont typeface="Montserrat"/>
              <a:buChar char="○"/>
              <a:defRPr sz="2400">
                <a:solidFill>
                  <a:schemeClr val="dk1"/>
                </a:solidFill>
                <a:latin typeface="Montserrat"/>
                <a:ea typeface="Montserrat"/>
                <a:cs typeface="Montserrat"/>
                <a:sym typeface="Montserrat"/>
              </a:defRPr>
            </a:lvl8pPr>
            <a:lvl9pPr marL="4114800" lvl="8" indent="-381000">
              <a:spcBef>
                <a:spcPts val="0"/>
              </a:spcBef>
              <a:spcAft>
                <a:spcPts val="0"/>
              </a:spcAft>
              <a:buClr>
                <a:schemeClr val="dk1"/>
              </a:buClr>
              <a:buSzPts val="2400"/>
              <a:buFont typeface="Montserrat"/>
              <a:buChar char="■"/>
              <a:defRPr sz="2400">
                <a:solidFill>
                  <a:schemeClr val="dk1"/>
                </a:solidFill>
                <a:latin typeface="Montserrat"/>
                <a:ea typeface="Montserrat"/>
                <a:cs typeface="Montserrat"/>
                <a:sym typeface="Montserrat"/>
              </a:defRPr>
            </a:lvl9pPr>
          </a:lstStyle>
          <a:p>
            <a:endParaRPr/>
          </a:p>
        </p:txBody>
      </p:sp>
      <p:sp>
        <p:nvSpPr>
          <p:cNvPr id="8" name="Google Shape;8;p1"/>
          <p:cNvSpPr txBox="1">
            <a:spLocks noGrp="1"/>
          </p:cNvSpPr>
          <p:nvPr>
            <p:ph type="sldNum" idx="12"/>
          </p:nvPr>
        </p:nvSpPr>
        <p:spPr>
          <a:xfrm>
            <a:off x="8556775" y="4758433"/>
            <a:ext cx="548700" cy="309000"/>
          </a:xfrm>
          <a:prstGeom prst="rect">
            <a:avLst/>
          </a:prstGeom>
          <a:noFill/>
          <a:ln>
            <a:noFill/>
          </a:ln>
        </p:spPr>
        <p:txBody>
          <a:bodyPr spcFirstLastPara="1" wrap="square" lIns="91425" tIns="91425" rIns="91425" bIns="91425" anchor="t" anchorCtr="0">
            <a:noAutofit/>
          </a:bodyPr>
          <a:lstStyle>
            <a:lvl1pPr lvl="0" algn="r">
              <a:buNone/>
              <a:defRPr sz="1200" b="1">
                <a:solidFill>
                  <a:schemeClr val="accent1"/>
                </a:solidFill>
                <a:latin typeface="Montserrat"/>
                <a:ea typeface="Montserrat"/>
                <a:cs typeface="Montserrat"/>
                <a:sym typeface="Montserrat"/>
              </a:defRPr>
            </a:lvl1pPr>
            <a:lvl2pPr lvl="1" algn="r">
              <a:buNone/>
              <a:defRPr sz="1200" b="1">
                <a:solidFill>
                  <a:schemeClr val="accent1"/>
                </a:solidFill>
                <a:latin typeface="Montserrat"/>
                <a:ea typeface="Montserrat"/>
                <a:cs typeface="Montserrat"/>
                <a:sym typeface="Montserrat"/>
              </a:defRPr>
            </a:lvl2pPr>
            <a:lvl3pPr lvl="2" algn="r">
              <a:buNone/>
              <a:defRPr sz="1200" b="1">
                <a:solidFill>
                  <a:schemeClr val="accent1"/>
                </a:solidFill>
                <a:latin typeface="Montserrat"/>
                <a:ea typeface="Montserrat"/>
                <a:cs typeface="Montserrat"/>
                <a:sym typeface="Montserrat"/>
              </a:defRPr>
            </a:lvl3pPr>
            <a:lvl4pPr lvl="3" algn="r">
              <a:buNone/>
              <a:defRPr sz="1200" b="1">
                <a:solidFill>
                  <a:schemeClr val="accent1"/>
                </a:solidFill>
                <a:latin typeface="Montserrat"/>
                <a:ea typeface="Montserrat"/>
                <a:cs typeface="Montserrat"/>
                <a:sym typeface="Montserrat"/>
              </a:defRPr>
            </a:lvl4pPr>
            <a:lvl5pPr lvl="4" algn="r">
              <a:buNone/>
              <a:defRPr sz="1200" b="1">
                <a:solidFill>
                  <a:schemeClr val="accent1"/>
                </a:solidFill>
                <a:latin typeface="Montserrat"/>
                <a:ea typeface="Montserrat"/>
                <a:cs typeface="Montserrat"/>
                <a:sym typeface="Montserrat"/>
              </a:defRPr>
            </a:lvl5pPr>
            <a:lvl6pPr lvl="5" algn="r">
              <a:buNone/>
              <a:defRPr sz="1200" b="1">
                <a:solidFill>
                  <a:schemeClr val="accent1"/>
                </a:solidFill>
                <a:latin typeface="Montserrat"/>
                <a:ea typeface="Montserrat"/>
                <a:cs typeface="Montserrat"/>
                <a:sym typeface="Montserrat"/>
              </a:defRPr>
            </a:lvl6pPr>
            <a:lvl7pPr lvl="6" algn="r">
              <a:buNone/>
              <a:defRPr sz="1200" b="1">
                <a:solidFill>
                  <a:schemeClr val="accent1"/>
                </a:solidFill>
                <a:latin typeface="Montserrat"/>
                <a:ea typeface="Montserrat"/>
                <a:cs typeface="Montserrat"/>
                <a:sym typeface="Montserrat"/>
              </a:defRPr>
            </a:lvl7pPr>
            <a:lvl8pPr lvl="7" algn="r">
              <a:buNone/>
              <a:defRPr sz="1200" b="1">
                <a:solidFill>
                  <a:schemeClr val="accent1"/>
                </a:solidFill>
                <a:latin typeface="Montserrat"/>
                <a:ea typeface="Montserrat"/>
                <a:cs typeface="Montserrat"/>
                <a:sym typeface="Montserrat"/>
              </a:defRPr>
            </a:lvl8pPr>
            <a:lvl9pPr lvl="8" algn="r">
              <a:buNone/>
              <a:defRPr sz="1200" b="1">
                <a:solidFill>
                  <a:schemeClr val="accent1"/>
                </a:solidFill>
                <a:latin typeface="Montserrat"/>
                <a:ea typeface="Montserrat"/>
                <a:cs typeface="Montserrat"/>
                <a:sym typeface="Montserrat"/>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Lst>
  <p:transition>
    <p:fade thruBlk="1"/>
  </p:transition>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hyperlink" Target="http://drive.google.com/file/d/1srhKdTEiYDbSH4rZ2gKQBJFIFfSW4Ko1/view" TargetMode="Externa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2.png"/><Relationship Id="rId5" Type="http://schemas.openxmlformats.org/officeDocument/2006/relationships/hyperlink" Target="http://drive.google.com/file/d/1Zql589AND3Fc7PV2LkOfYKUXagnnlAxf/view" TargetMode="Externa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5.xml"/><Relationship Id="rId5" Type="http://schemas.openxmlformats.org/officeDocument/2006/relationships/image" Target="../media/image2.png"/><Relationship Id="rId4" Type="http://schemas.openxmlformats.org/officeDocument/2006/relationships/hyperlink" Target="http://drive.google.com/file/d/16JT25T1AP6dAHATEQHWlHQehTug8Hofm/view"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3.xml"/><Relationship Id="rId6" Type="http://schemas.openxmlformats.org/officeDocument/2006/relationships/image" Target="../media/image2.png"/><Relationship Id="rId5" Type="http://schemas.openxmlformats.org/officeDocument/2006/relationships/hyperlink" Target="http://drive.google.com/file/d/1HfY7v_-_z0mMSFKrcKYsFHBQaljI1h_m/view" TargetMode="External"/><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hyperlink" Target="http://drive.google.com/file/d/1OjJaWsR4t-a_7FSVm7wSAhHoMoGFI8jx/view" TargetMode="External"/><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3.xml"/><Relationship Id="rId6" Type="http://schemas.openxmlformats.org/officeDocument/2006/relationships/image" Target="../media/image2.png"/><Relationship Id="rId5" Type="http://schemas.openxmlformats.org/officeDocument/2006/relationships/hyperlink" Target="http://drive.google.com/file/d/1ib5K4oQVonRggD_t6Bf6QB9iPSkf6KR9/view" TargetMode="External"/><Relationship Id="rId4" Type="http://schemas.openxmlformats.org/officeDocument/2006/relationships/image" Target="../media/image7.jpg"/></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3.xml"/><Relationship Id="rId6" Type="http://schemas.openxmlformats.org/officeDocument/2006/relationships/image" Target="../media/image2.png"/><Relationship Id="rId5" Type="http://schemas.openxmlformats.org/officeDocument/2006/relationships/hyperlink" Target="http://drive.google.com/file/d/1caTnFGh6Jwnm_WB_V_y6p0GaA_RX7BaV/view" TargetMode="External"/><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5.xml"/><Relationship Id="rId5" Type="http://schemas.openxmlformats.org/officeDocument/2006/relationships/image" Target="../media/image2.png"/><Relationship Id="rId4" Type="http://schemas.openxmlformats.org/officeDocument/2006/relationships/hyperlink" Target="http://drive.google.com/file/d/11aP2ewqq360-3H7amlGslkXXKqCwGhQ5/view"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9.xml"/><Relationship Id="rId1" Type="http://schemas.openxmlformats.org/officeDocument/2006/relationships/slideLayout" Target="../slideLayouts/slideLayout7.xml"/><Relationship Id="rId5" Type="http://schemas.openxmlformats.org/officeDocument/2006/relationships/image" Target="../media/image2.png"/><Relationship Id="rId4" Type="http://schemas.openxmlformats.org/officeDocument/2006/relationships/hyperlink" Target="http://drive.google.com/file/d/1RUmx6SlzV-erVj8RtBeJqvNEecSvyYpV/view"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0.xml"/><Relationship Id="rId1" Type="http://schemas.openxmlformats.org/officeDocument/2006/relationships/slideLayout" Target="../slideLayouts/slideLayout5.xml"/><Relationship Id="rId5" Type="http://schemas.openxmlformats.org/officeDocument/2006/relationships/image" Target="../media/image2.png"/><Relationship Id="rId4" Type="http://schemas.openxmlformats.org/officeDocument/2006/relationships/hyperlink" Target="http://drive.google.com/file/d/1Q9VT-1cqsCZ6s5xkgPHGsi6elckwxVpV/view"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1.xml"/><Relationship Id="rId1" Type="http://schemas.openxmlformats.org/officeDocument/2006/relationships/slideLayout" Target="../slideLayouts/slideLayout5.xml"/><Relationship Id="rId5" Type="http://schemas.openxmlformats.org/officeDocument/2006/relationships/image" Target="../media/image2.png"/><Relationship Id="rId4" Type="http://schemas.openxmlformats.org/officeDocument/2006/relationships/hyperlink" Target="http://drive.google.com/file/d/1ONx-P5qBnSlsMKptHY-fUfb1dzICzZdF/view" TargetMode="External"/></Relationships>
</file>

<file path=ppt/slides/_rels/slide12.xml.rels><?xml version="1.0" encoding="UTF-8" standalone="yes"?>
<Relationships xmlns="http://schemas.openxmlformats.org/package/2006/relationships"><Relationship Id="rId3" Type="http://schemas.openxmlformats.org/officeDocument/2006/relationships/hyperlink" Target="http://drive.google.com/file/d/1GHQg2qF7tmc5A4XltwrSDdnm6eoIstbQ/view" TargetMode="External"/><Relationship Id="rId2" Type="http://schemas.openxmlformats.org/officeDocument/2006/relationships/notesSlide" Target="../notesSlides/notesSlide12.xml"/><Relationship Id="rId1" Type="http://schemas.openxmlformats.org/officeDocument/2006/relationships/slideLayout" Target="../slideLayouts/slideLayout9.xml"/><Relationship Id="rId4" Type="http://schemas.openxmlformats.org/officeDocument/2006/relationships/image" Target="../media/image2.png"/></Relationships>
</file>

<file path=ppt/slides/_rels/slide13.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0.png"/><Relationship Id="rId7" Type="http://schemas.openxmlformats.org/officeDocument/2006/relationships/image" Target="../media/image14.png"/><Relationship Id="rId2" Type="http://schemas.openxmlformats.org/officeDocument/2006/relationships/notesSlide" Target="../notesSlides/notesSlide13.xml"/><Relationship Id="rId1" Type="http://schemas.openxmlformats.org/officeDocument/2006/relationships/slideLayout" Target="../slideLayouts/slideLayout6.xml"/><Relationship Id="rId6" Type="http://schemas.openxmlformats.org/officeDocument/2006/relationships/image" Target="../media/image13.png"/><Relationship Id="rId5" Type="http://schemas.openxmlformats.org/officeDocument/2006/relationships/image" Target="../media/image12.png"/><Relationship Id="rId10" Type="http://schemas.openxmlformats.org/officeDocument/2006/relationships/image" Target="../media/image2.png"/><Relationship Id="rId4" Type="http://schemas.openxmlformats.org/officeDocument/2006/relationships/image" Target="../media/image11.png"/><Relationship Id="rId9" Type="http://schemas.openxmlformats.org/officeDocument/2006/relationships/hyperlink" Target="http://drive.google.com/file/d/14tYYhhVuyajhyg4UOFbtjJeJX38bOBOn/view" TargetMode="External"/></Relationships>
</file>

<file path=ppt/slides/_rels/slide1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hyperlink" Target="http://drive.google.com/file/d/1xsqHP4ujbE9xzNe26ePvA3TPIh5aIRrI/view" TargetMode="External"/></Relationships>
</file>

<file path=ppt/slides/_rels/slide1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hyperlink" Target="http://drive.google.com/file/d/1vGhr-uP1YEdsI3UQqTUcBP42JWzg4aGy/view" TargetMode="External"/></Relationships>
</file>

<file path=ppt/slides/_rels/slide1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6.xml"/><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hyperlink" Target="http://drive.google.com/file/d/1wJgWA944llgjBQKVTV8Q-LhPAIpyacTE/view" TargetMode="External"/></Relationships>
</file>

<file path=ppt/slides/_rels/slide1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7.xml"/><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hyperlink" Target="http://drive.google.com/file/d/19rVkd1tECTYJmUFcMt30QodmAbJOPrYZ/view" TargetMode="External"/></Relationships>
</file>

<file path=ppt/slides/_rels/slide1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8.xml"/><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hyperlink" Target="http://drive.google.com/file/d/1anMvKmVYO6tJ4BY9hKbLgk1_d8cBD4ep/view" TargetMode="External"/></Relationships>
</file>

<file path=ppt/slides/_rels/slide1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9.xml"/><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hyperlink" Target="http://drive.google.com/file/d/1EoZ8kgRAKM7QavYGkhEZyK4_DReNZ1QV/view" TargetMode="External"/></Relationships>
</file>

<file path=ppt/slides/_rels/slide20.xml.rels><?xml version="1.0" encoding="UTF-8" standalone="yes"?>
<Relationships xmlns="http://schemas.openxmlformats.org/package/2006/relationships"><Relationship Id="rId3" Type="http://schemas.openxmlformats.org/officeDocument/2006/relationships/hyperlink" Target="http://drive.google.com/file/d/1NLee04ZV_eRhMkIYRvo0_nZZ7EGPlzHG/view" TargetMode="External"/><Relationship Id="rId2" Type="http://schemas.openxmlformats.org/officeDocument/2006/relationships/notesSlide" Target="../notesSlides/notesSlide20.xml"/><Relationship Id="rId1" Type="http://schemas.openxmlformats.org/officeDocument/2006/relationships/slideLayout" Target="../slideLayouts/slideLayout4.xml"/><Relationship Id="rId4" Type="http://schemas.openxmlformats.org/officeDocument/2006/relationships/image" Target="../media/image2.png"/></Relationships>
</file>

<file path=ppt/slides/_rels/slide21.xml.rels><?xml version="1.0" encoding="UTF-8" standalone="yes"?>
<Relationships xmlns="http://schemas.openxmlformats.org/package/2006/relationships"><Relationship Id="rId3" Type="http://schemas.openxmlformats.org/officeDocument/2006/relationships/hyperlink" Target="http://drive.google.com/file/d/1IaVrPMp0QwoB1nxW6E4iITUvGGllv6Gu/view" TargetMode="External"/><Relationship Id="rId2" Type="http://schemas.openxmlformats.org/officeDocument/2006/relationships/notesSlide" Target="../notesSlides/notesSlide21.xml"/><Relationship Id="rId1" Type="http://schemas.openxmlformats.org/officeDocument/2006/relationships/slideLayout" Target="../slideLayouts/slideLayout4.xml"/><Relationship Id="rId4" Type="http://schemas.openxmlformats.org/officeDocument/2006/relationships/image" Target="../media/image2.png"/></Relationships>
</file>

<file path=ppt/slides/_rels/slide22.xml.rels><?xml version="1.0" encoding="UTF-8" standalone="yes"?>
<Relationships xmlns="http://schemas.openxmlformats.org/package/2006/relationships"><Relationship Id="rId3" Type="http://schemas.openxmlformats.org/officeDocument/2006/relationships/hyperlink" Target="http://drive.google.com/file/d/1WNFrkfQLCUSjEmGw6T6GZTO4WV7hwsh4/view" TargetMode="External"/><Relationship Id="rId2" Type="http://schemas.openxmlformats.org/officeDocument/2006/relationships/notesSlide" Target="../notesSlides/notesSlide22.xml"/><Relationship Id="rId1" Type="http://schemas.openxmlformats.org/officeDocument/2006/relationships/slideLayout" Target="../slideLayouts/slideLayout4.xml"/><Relationship Id="rId4" Type="http://schemas.openxmlformats.org/officeDocument/2006/relationships/image" Target="../media/image2.png"/></Relationships>
</file>

<file path=ppt/slides/_rels/slide23.xml.rels><?xml version="1.0" encoding="UTF-8" standalone="yes"?>
<Relationships xmlns="http://schemas.openxmlformats.org/package/2006/relationships"><Relationship Id="rId3" Type="http://schemas.openxmlformats.org/officeDocument/2006/relationships/hyperlink" Target="http://drive.google.com/file/d/1EtbfptNkt8lUqkA68OyUdpOl1VH2B3bw/view" TargetMode="External"/><Relationship Id="rId2" Type="http://schemas.openxmlformats.org/officeDocument/2006/relationships/notesSlide" Target="../notesSlides/notesSlide23.xml"/><Relationship Id="rId1" Type="http://schemas.openxmlformats.org/officeDocument/2006/relationships/slideLayout" Target="../slideLayouts/slideLayout4.xml"/><Relationship Id="rId4" Type="http://schemas.openxmlformats.org/officeDocument/2006/relationships/image" Target="../media/image2.png"/></Relationships>
</file>

<file path=ppt/slides/_rels/slide2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4.xml"/><Relationship Id="rId1" Type="http://schemas.openxmlformats.org/officeDocument/2006/relationships/slideLayout" Target="../slideLayouts/slideLayout5.xml"/><Relationship Id="rId5" Type="http://schemas.openxmlformats.org/officeDocument/2006/relationships/image" Target="../media/image2.png"/><Relationship Id="rId4" Type="http://schemas.openxmlformats.org/officeDocument/2006/relationships/hyperlink" Target="http://drive.google.com/file/d/1he19BgyTUN12Si8ykqWs0HieAA2fVusq/view" TargetMode="External"/></Relationships>
</file>

<file path=ppt/slides/_rels/slide2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5.xml"/><Relationship Id="rId1" Type="http://schemas.openxmlformats.org/officeDocument/2006/relationships/slideLayout" Target="../slideLayouts/slideLayout5.xml"/><Relationship Id="rId5" Type="http://schemas.openxmlformats.org/officeDocument/2006/relationships/image" Target="../media/image2.png"/><Relationship Id="rId4" Type="http://schemas.openxmlformats.org/officeDocument/2006/relationships/hyperlink" Target="http://drive.google.com/file/d/1gGcBy1Hav2JOUuAx7S-Ft9DFiLXJhK4H/view" TargetMode="External"/></Relationships>
</file>

<file path=ppt/slides/_rels/slide2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6.xml"/><Relationship Id="rId1" Type="http://schemas.openxmlformats.org/officeDocument/2006/relationships/slideLayout" Target="../slideLayouts/slideLayout3.xml"/><Relationship Id="rId5" Type="http://schemas.openxmlformats.org/officeDocument/2006/relationships/image" Target="../media/image2.png"/><Relationship Id="rId4" Type="http://schemas.openxmlformats.org/officeDocument/2006/relationships/hyperlink" Target="http://drive.google.com/file/d/15IeR5aUOuxgpYRrornmTizGQ7LDnzJ-V/view" TargetMode="External"/></Relationships>
</file>

<file path=ppt/slides/_rels/slide2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7.xml"/><Relationship Id="rId1" Type="http://schemas.openxmlformats.org/officeDocument/2006/relationships/slideLayout" Target="../slideLayouts/slideLayout5.xml"/><Relationship Id="rId6" Type="http://schemas.openxmlformats.org/officeDocument/2006/relationships/hyperlink" Target="https://ambassadored.vitalsource.com/#/books/9781506301723/cfi/6/16!/4/2/12/56/2/8@0:87.1" TargetMode="External"/><Relationship Id="rId5" Type="http://schemas.openxmlformats.org/officeDocument/2006/relationships/hyperlink" Target="http://www.k12dive.com/news/clarity-crucial-to-support-student-learning-objectives-in-remote-education/592752/" TargetMode="External"/><Relationship Id="rId4" Type="http://schemas.openxmlformats.org/officeDocument/2006/relationships/hyperlink" Target="https://files.eric.ed.gov/fulltext/ED428463.pdf" TargetMode="External"/></Relationships>
</file>

<file path=ppt/slides/_rels/slide28.xml.rels><?xml version="1.0" encoding="UTF-8" standalone="yes"?>
<Relationships xmlns="http://schemas.openxmlformats.org/package/2006/relationships"><Relationship Id="rId3" Type="http://schemas.openxmlformats.org/officeDocument/2006/relationships/hyperlink" Target="http://www.k12dive.com/news/clarity-crucial-to-support-student-learning-objectives-in-remote-education/592752/" TargetMode="External"/><Relationship Id="rId2" Type="http://schemas.openxmlformats.org/officeDocument/2006/relationships/notesSlide" Target="../notesSlides/notesSlide28.xml"/><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1"/>
          <p:cNvSpPr txBox="1">
            <a:spLocks noGrp="1"/>
          </p:cNvSpPr>
          <p:nvPr>
            <p:ph type="ctrTitle"/>
          </p:nvPr>
        </p:nvSpPr>
        <p:spPr>
          <a:xfrm>
            <a:off x="1377650" y="0"/>
            <a:ext cx="6642900" cy="15774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b="0">
                <a:solidFill>
                  <a:srgbClr val="617A86"/>
                </a:solidFill>
              </a:rPr>
              <a:t>Deepening Learning:</a:t>
            </a:r>
            <a:endParaRPr b="0">
              <a:solidFill>
                <a:srgbClr val="617A86"/>
              </a:solidFill>
            </a:endParaRPr>
          </a:p>
          <a:p>
            <a:pPr marL="0" lvl="0" indent="0" algn="ctr" rtl="0">
              <a:spcBef>
                <a:spcPts val="0"/>
              </a:spcBef>
              <a:spcAft>
                <a:spcPts val="0"/>
              </a:spcAft>
              <a:buNone/>
            </a:pPr>
            <a:r>
              <a:rPr lang="en" sz="3300">
                <a:solidFill>
                  <a:srgbClr val="617A86"/>
                </a:solidFill>
              </a:rPr>
              <a:t>Clarity of Learning Goals</a:t>
            </a:r>
            <a:endParaRPr/>
          </a:p>
        </p:txBody>
      </p:sp>
      <p:sp>
        <p:nvSpPr>
          <p:cNvPr id="63" name="Google Shape;63;p11"/>
          <p:cNvSpPr txBox="1"/>
          <p:nvPr/>
        </p:nvSpPr>
        <p:spPr>
          <a:xfrm>
            <a:off x="5174850" y="3006475"/>
            <a:ext cx="3799800" cy="1004700"/>
          </a:xfrm>
          <a:prstGeom prst="rect">
            <a:avLst/>
          </a:prstGeom>
          <a:solidFill>
            <a:srgbClr val="FFFFFF"/>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200">
                <a:solidFill>
                  <a:srgbClr val="617A86"/>
                </a:solidFill>
                <a:latin typeface="Montserrat"/>
                <a:ea typeface="Montserrat"/>
                <a:cs typeface="Montserrat"/>
                <a:sym typeface="Montserrat"/>
              </a:rPr>
              <a:t>Team 1</a:t>
            </a:r>
            <a:endParaRPr sz="2200">
              <a:solidFill>
                <a:srgbClr val="617A86"/>
              </a:solidFill>
              <a:latin typeface="Montserrat"/>
              <a:ea typeface="Montserrat"/>
              <a:cs typeface="Montserrat"/>
              <a:sym typeface="Montserrat"/>
            </a:endParaRPr>
          </a:p>
          <a:p>
            <a:pPr marL="0" lvl="0" indent="0" algn="ctr" rtl="0">
              <a:spcBef>
                <a:spcPts val="0"/>
              </a:spcBef>
              <a:spcAft>
                <a:spcPts val="0"/>
              </a:spcAft>
              <a:buNone/>
            </a:pPr>
            <a:r>
              <a:rPr lang="en" sz="2200">
                <a:solidFill>
                  <a:srgbClr val="617A86"/>
                </a:solidFill>
                <a:latin typeface="Montserrat"/>
                <a:ea typeface="Montserrat"/>
                <a:cs typeface="Montserrat"/>
                <a:sym typeface="Montserrat"/>
              </a:rPr>
              <a:t>Post University</a:t>
            </a:r>
            <a:endParaRPr sz="2200">
              <a:solidFill>
                <a:srgbClr val="617A86"/>
              </a:solidFill>
              <a:latin typeface="Montserrat"/>
              <a:ea typeface="Montserrat"/>
              <a:cs typeface="Montserrat"/>
              <a:sym typeface="Montserrat"/>
            </a:endParaRPr>
          </a:p>
          <a:p>
            <a:pPr marL="0" lvl="0" indent="0" algn="ctr" rtl="0">
              <a:spcBef>
                <a:spcPts val="0"/>
              </a:spcBef>
              <a:spcAft>
                <a:spcPts val="0"/>
              </a:spcAft>
              <a:buNone/>
            </a:pPr>
            <a:r>
              <a:rPr lang="en" sz="2200">
                <a:solidFill>
                  <a:srgbClr val="617A86"/>
                </a:solidFill>
                <a:latin typeface="Montserrat"/>
                <a:ea typeface="Montserrat"/>
                <a:cs typeface="Montserrat"/>
                <a:sym typeface="Montserrat"/>
              </a:rPr>
              <a:t>EDU609</a:t>
            </a:r>
            <a:endParaRPr sz="2200">
              <a:solidFill>
                <a:srgbClr val="617A86"/>
              </a:solidFill>
              <a:latin typeface="Montserrat"/>
              <a:ea typeface="Montserrat"/>
              <a:cs typeface="Montserrat"/>
              <a:sym typeface="Montserrat"/>
            </a:endParaRPr>
          </a:p>
        </p:txBody>
      </p:sp>
      <p:pic>
        <p:nvPicPr>
          <p:cNvPr id="64" name="Google Shape;64;p11"/>
          <p:cNvPicPr preferRelativeResize="0"/>
          <p:nvPr/>
        </p:nvPicPr>
        <p:blipFill>
          <a:blip r:embed="rId3">
            <a:alphaModFix/>
          </a:blip>
          <a:stretch>
            <a:fillRect/>
          </a:stretch>
        </p:blipFill>
        <p:spPr>
          <a:xfrm>
            <a:off x="152400" y="1729800"/>
            <a:ext cx="4870050" cy="3246700"/>
          </a:xfrm>
          <a:prstGeom prst="rect">
            <a:avLst/>
          </a:prstGeom>
          <a:noFill/>
          <a:ln>
            <a:noFill/>
          </a:ln>
        </p:spPr>
      </p:pic>
      <p:pic>
        <p:nvPicPr>
          <p:cNvPr id="65" name="Google Shape;65;p11" title="Record (online-voice-recorder.com).mp3">
            <a:hlinkClick r:id="rId4"/>
          </p:cNvPr>
          <p:cNvPicPr preferRelativeResize="0"/>
          <p:nvPr/>
        </p:nvPicPr>
        <p:blipFill>
          <a:blip r:embed="rId5">
            <a:alphaModFix/>
          </a:blip>
          <a:stretch>
            <a:fillRect/>
          </a:stretch>
        </p:blipFill>
        <p:spPr>
          <a:xfrm>
            <a:off x="8370800" y="4459975"/>
            <a:ext cx="683525" cy="683525"/>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9"/>
        <p:cNvGrpSpPr/>
        <p:nvPr/>
      </p:nvGrpSpPr>
      <p:grpSpPr>
        <a:xfrm>
          <a:off x="0" y="0"/>
          <a:ext cx="0" cy="0"/>
          <a:chOff x="0" y="0"/>
          <a:chExt cx="0" cy="0"/>
        </a:xfrm>
      </p:grpSpPr>
      <p:sp>
        <p:nvSpPr>
          <p:cNvPr id="70" name="Google Shape;70;p12"/>
          <p:cNvSpPr txBox="1">
            <a:spLocks noGrp="1"/>
          </p:cNvSpPr>
          <p:nvPr>
            <p:ph type="title"/>
          </p:nvPr>
        </p:nvSpPr>
        <p:spPr>
          <a:xfrm>
            <a:off x="703350" y="291125"/>
            <a:ext cx="7761600" cy="8586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a:t>Fullan’s  Coherence Framework Categories</a:t>
            </a:r>
            <a:endParaRPr/>
          </a:p>
        </p:txBody>
      </p:sp>
      <p:sp>
        <p:nvSpPr>
          <p:cNvPr id="71" name="Google Shape;71;p12"/>
          <p:cNvSpPr txBox="1"/>
          <p:nvPr/>
        </p:nvSpPr>
        <p:spPr>
          <a:xfrm>
            <a:off x="2699550" y="1386506"/>
            <a:ext cx="3744900" cy="583800"/>
          </a:xfrm>
          <a:prstGeom prst="rect">
            <a:avLst/>
          </a:prstGeom>
          <a:noFill/>
          <a:ln w="114300" cap="rnd" cmpd="sng">
            <a:solidFill>
              <a:schemeClr val="accent2"/>
            </a:solidFill>
            <a:prstDash val="solid"/>
            <a:miter lim="8000"/>
            <a:headEnd type="none" w="sm" len="sm"/>
            <a:tailEnd type="none" w="sm" len="sm"/>
          </a:ln>
        </p:spPr>
        <p:txBody>
          <a:bodyPr spcFirstLastPara="1" wrap="square" lIns="91425" tIns="91425" rIns="91425" bIns="91425" anchor="ctr" anchorCtr="0">
            <a:noAutofit/>
          </a:bodyPr>
          <a:lstStyle/>
          <a:p>
            <a:pPr marL="457200" lvl="0" indent="-381000" algn="l" rtl="0">
              <a:spcBef>
                <a:spcPts val="600"/>
              </a:spcBef>
              <a:spcAft>
                <a:spcPts val="0"/>
              </a:spcAft>
              <a:buClr>
                <a:srgbClr val="A1BECC"/>
              </a:buClr>
              <a:buSzPts val="2400"/>
              <a:buFont typeface="Varela Round"/>
              <a:buChar char="◎"/>
            </a:pPr>
            <a:r>
              <a:rPr lang="en" sz="2400">
                <a:solidFill>
                  <a:srgbClr val="617A86"/>
                </a:solidFill>
                <a:latin typeface="Varela Round"/>
                <a:ea typeface="Varela Round"/>
                <a:cs typeface="Varela Round"/>
                <a:sym typeface="Varela Round"/>
              </a:rPr>
              <a:t>Focussing Direction</a:t>
            </a:r>
            <a:endParaRPr sz="2400">
              <a:solidFill>
                <a:schemeClr val="dk1"/>
              </a:solidFill>
              <a:latin typeface="Montserrat"/>
              <a:ea typeface="Montserrat"/>
              <a:cs typeface="Montserrat"/>
              <a:sym typeface="Montserrat"/>
            </a:endParaRPr>
          </a:p>
        </p:txBody>
      </p:sp>
      <p:sp>
        <p:nvSpPr>
          <p:cNvPr id="72" name="Google Shape;72;p12"/>
          <p:cNvSpPr txBox="1"/>
          <p:nvPr/>
        </p:nvSpPr>
        <p:spPr>
          <a:xfrm>
            <a:off x="1456200" y="2371038"/>
            <a:ext cx="6255900" cy="583800"/>
          </a:xfrm>
          <a:prstGeom prst="rect">
            <a:avLst/>
          </a:prstGeom>
          <a:noFill/>
          <a:ln w="114300" cap="rnd" cmpd="sng">
            <a:solidFill>
              <a:schemeClr val="accent2"/>
            </a:solidFill>
            <a:prstDash val="solid"/>
            <a:miter lim="8000"/>
            <a:headEnd type="none" w="sm" len="sm"/>
            <a:tailEnd type="none" w="sm" len="sm"/>
          </a:ln>
        </p:spPr>
        <p:txBody>
          <a:bodyPr spcFirstLastPara="1" wrap="square" lIns="91425" tIns="91425" rIns="91425" bIns="91425" anchor="ctr" anchorCtr="0">
            <a:noAutofit/>
          </a:bodyPr>
          <a:lstStyle/>
          <a:p>
            <a:pPr marL="457200" lvl="0" indent="-381000" algn="l" rtl="0">
              <a:spcBef>
                <a:spcPts val="600"/>
              </a:spcBef>
              <a:spcAft>
                <a:spcPts val="0"/>
              </a:spcAft>
              <a:buClr>
                <a:srgbClr val="A1BECC"/>
              </a:buClr>
              <a:buSzPts val="2400"/>
              <a:buFont typeface="Varela Round"/>
              <a:buChar char="◎"/>
            </a:pPr>
            <a:r>
              <a:rPr lang="en" sz="2400">
                <a:solidFill>
                  <a:srgbClr val="617A86"/>
                </a:solidFill>
                <a:latin typeface="Varela Round"/>
                <a:ea typeface="Varela Round"/>
                <a:cs typeface="Varela Round"/>
                <a:sym typeface="Varela Round"/>
              </a:rPr>
              <a:t>Cultivating Collaborative Cultures</a:t>
            </a:r>
            <a:endParaRPr sz="2400">
              <a:solidFill>
                <a:schemeClr val="dk1"/>
              </a:solidFill>
              <a:latin typeface="Montserrat"/>
              <a:ea typeface="Montserrat"/>
              <a:cs typeface="Montserrat"/>
              <a:sym typeface="Montserrat"/>
            </a:endParaRPr>
          </a:p>
        </p:txBody>
      </p:sp>
      <p:sp>
        <p:nvSpPr>
          <p:cNvPr id="73" name="Google Shape;73;p12"/>
          <p:cNvSpPr txBox="1"/>
          <p:nvPr/>
        </p:nvSpPr>
        <p:spPr>
          <a:xfrm>
            <a:off x="2711700" y="3355600"/>
            <a:ext cx="3744900" cy="583800"/>
          </a:xfrm>
          <a:prstGeom prst="rect">
            <a:avLst/>
          </a:prstGeom>
          <a:noFill/>
          <a:ln w="114300" cap="rnd" cmpd="sng">
            <a:solidFill>
              <a:schemeClr val="accent2"/>
            </a:solidFill>
            <a:prstDash val="solid"/>
            <a:miter lim="8000"/>
            <a:headEnd type="none" w="sm" len="sm"/>
            <a:tailEnd type="none" w="sm" len="sm"/>
          </a:ln>
        </p:spPr>
        <p:txBody>
          <a:bodyPr spcFirstLastPara="1" wrap="square" lIns="91425" tIns="91425" rIns="91425" bIns="91425" anchor="ctr" anchorCtr="0">
            <a:noAutofit/>
          </a:bodyPr>
          <a:lstStyle/>
          <a:p>
            <a:pPr marL="457200" lvl="0" indent="-381000" algn="l" rtl="0">
              <a:spcBef>
                <a:spcPts val="600"/>
              </a:spcBef>
              <a:spcAft>
                <a:spcPts val="0"/>
              </a:spcAft>
              <a:buClr>
                <a:srgbClr val="A1BECC"/>
              </a:buClr>
              <a:buSzPts val="2400"/>
              <a:buFont typeface="Varela Round"/>
              <a:buChar char="◎"/>
            </a:pPr>
            <a:r>
              <a:rPr lang="en" sz="2400">
                <a:solidFill>
                  <a:srgbClr val="617A86"/>
                </a:solidFill>
                <a:latin typeface="Varela Round"/>
                <a:ea typeface="Varela Round"/>
                <a:cs typeface="Varela Round"/>
                <a:sym typeface="Varela Round"/>
              </a:rPr>
              <a:t>Deepening Learning</a:t>
            </a:r>
            <a:endParaRPr sz="2400">
              <a:solidFill>
                <a:schemeClr val="dk1"/>
              </a:solidFill>
              <a:latin typeface="Montserrat"/>
              <a:ea typeface="Montserrat"/>
              <a:cs typeface="Montserrat"/>
              <a:sym typeface="Montserrat"/>
            </a:endParaRPr>
          </a:p>
        </p:txBody>
      </p:sp>
      <p:cxnSp>
        <p:nvCxnSpPr>
          <p:cNvPr id="74" name="Google Shape;74;p12"/>
          <p:cNvCxnSpPr>
            <a:stCxn id="71" idx="2"/>
            <a:endCxn id="72" idx="0"/>
          </p:cNvCxnSpPr>
          <p:nvPr/>
        </p:nvCxnSpPr>
        <p:spPr>
          <a:xfrm>
            <a:off x="4572000" y="1970306"/>
            <a:ext cx="12300" cy="400800"/>
          </a:xfrm>
          <a:prstGeom prst="straightConnector1">
            <a:avLst/>
          </a:prstGeom>
          <a:noFill/>
          <a:ln w="38100" cap="rnd" cmpd="sng">
            <a:solidFill>
              <a:schemeClr val="dk1"/>
            </a:solidFill>
            <a:prstDash val="solid"/>
            <a:round/>
            <a:headEnd type="diamond" w="sm" len="sm"/>
            <a:tailEnd type="diamond" w="sm" len="sm"/>
          </a:ln>
        </p:spPr>
      </p:cxnSp>
      <p:cxnSp>
        <p:nvCxnSpPr>
          <p:cNvPr id="75" name="Google Shape;75;p12"/>
          <p:cNvCxnSpPr>
            <a:stCxn id="72" idx="2"/>
            <a:endCxn id="73" idx="0"/>
          </p:cNvCxnSpPr>
          <p:nvPr/>
        </p:nvCxnSpPr>
        <p:spPr>
          <a:xfrm>
            <a:off x="4584150" y="2954838"/>
            <a:ext cx="0" cy="400800"/>
          </a:xfrm>
          <a:prstGeom prst="straightConnector1">
            <a:avLst/>
          </a:prstGeom>
          <a:noFill/>
          <a:ln w="38100" cap="rnd" cmpd="sng">
            <a:solidFill>
              <a:schemeClr val="dk1"/>
            </a:solidFill>
            <a:prstDash val="solid"/>
            <a:round/>
            <a:headEnd type="diamond" w="sm" len="sm"/>
            <a:tailEnd type="diamond" w="sm" len="sm"/>
          </a:ln>
        </p:spPr>
      </p:cxnSp>
      <p:sp>
        <p:nvSpPr>
          <p:cNvPr id="76" name="Google Shape;76;p12"/>
          <p:cNvSpPr txBox="1">
            <a:spLocks noGrp="1"/>
          </p:cNvSpPr>
          <p:nvPr>
            <p:ph type="sldNum" idx="12"/>
          </p:nvPr>
        </p:nvSpPr>
        <p:spPr>
          <a:xfrm>
            <a:off x="8556775" y="4758433"/>
            <a:ext cx="548700" cy="3090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t>2</a:t>
            </a:fld>
            <a:endParaRPr/>
          </a:p>
        </p:txBody>
      </p:sp>
      <p:sp>
        <p:nvSpPr>
          <p:cNvPr id="77" name="Google Shape;77;p12"/>
          <p:cNvSpPr txBox="1"/>
          <p:nvPr/>
        </p:nvSpPr>
        <p:spPr>
          <a:xfrm>
            <a:off x="2306250" y="4340150"/>
            <a:ext cx="4555800" cy="583800"/>
          </a:xfrm>
          <a:prstGeom prst="rect">
            <a:avLst/>
          </a:prstGeom>
          <a:noFill/>
          <a:ln w="114300" cap="rnd" cmpd="sng">
            <a:solidFill>
              <a:schemeClr val="accent2"/>
            </a:solidFill>
            <a:prstDash val="solid"/>
            <a:miter lim="8000"/>
            <a:headEnd type="none" w="sm" len="sm"/>
            <a:tailEnd type="none" w="sm" len="sm"/>
          </a:ln>
        </p:spPr>
        <p:txBody>
          <a:bodyPr spcFirstLastPara="1" wrap="square" lIns="91425" tIns="91425" rIns="91425" bIns="91425" anchor="ctr" anchorCtr="0">
            <a:noAutofit/>
          </a:bodyPr>
          <a:lstStyle/>
          <a:p>
            <a:pPr marL="457200" lvl="0" indent="-381000" algn="l" rtl="0">
              <a:spcBef>
                <a:spcPts val="600"/>
              </a:spcBef>
              <a:spcAft>
                <a:spcPts val="0"/>
              </a:spcAft>
              <a:buClr>
                <a:srgbClr val="A1BECC"/>
              </a:buClr>
              <a:buSzPts val="2400"/>
              <a:buFont typeface="Varela Round"/>
              <a:buChar char="◎"/>
            </a:pPr>
            <a:r>
              <a:rPr lang="en" sz="2400">
                <a:solidFill>
                  <a:srgbClr val="617A86"/>
                </a:solidFill>
                <a:latin typeface="Varela Round"/>
                <a:ea typeface="Varela Round"/>
                <a:cs typeface="Varela Round"/>
                <a:sym typeface="Varela Round"/>
              </a:rPr>
              <a:t>Securing Accountability</a:t>
            </a:r>
            <a:endParaRPr sz="2400">
              <a:solidFill>
                <a:schemeClr val="dk1"/>
              </a:solidFill>
              <a:latin typeface="Montserrat"/>
              <a:ea typeface="Montserrat"/>
              <a:cs typeface="Montserrat"/>
              <a:sym typeface="Montserrat"/>
            </a:endParaRPr>
          </a:p>
        </p:txBody>
      </p:sp>
      <p:cxnSp>
        <p:nvCxnSpPr>
          <p:cNvPr id="78" name="Google Shape;78;p12"/>
          <p:cNvCxnSpPr/>
          <p:nvPr/>
        </p:nvCxnSpPr>
        <p:spPr>
          <a:xfrm>
            <a:off x="4572000" y="3939388"/>
            <a:ext cx="0" cy="400800"/>
          </a:xfrm>
          <a:prstGeom prst="straightConnector1">
            <a:avLst/>
          </a:prstGeom>
          <a:noFill/>
          <a:ln w="38100" cap="rnd" cmpd="sng">
            <a:solidFill>
              <a:schemeClr val="dk1"/>
            </a:solidFill>
            <a:prstDash val="solid"/>
            <a:round/>
            <a:headEnd type="diamond" w="sm" len="sm"/>
            <a:tailEnd type="diamond" w="sm" len="sm"/>
          </a:ln>
        </p:spPr>
      </p:cxnSp>
      <p:pic>
        <p:nvPicPr>
          <p:cNvPr id="79" name="Google Shape;79;p12"/>
          <p:cNvPicPr preferRelativeResize="0"/>
          <p:nvPr/>
        </p:nvPicPr>
        <p:blipFill>
          <a:blip r:embed="rId3">
            <a:alphaModFix/>
          </a:blip>
          <a:stretch>
            <a:fillRect/>
          </a:stretch>
        </p:blipFill>
        <p:spPr>
          <a:xfrm>
            <a:off x="176975" y="3064900"/>
            <a:ext cx="2084450" cy="2002525"/>
          </a:xfrm>
          <a:prstGeom prst="rect">
            <a:avLst/>
          </a:prstGeom>
          <a:noFill/>
          <a:ln>
            <a:noFill/>
          </a:ln>
        </p:spPr>
      </p:pic>
      <p:pic>
        <p:nvPicPr>
          <p:cNvPr id="80" name="Google Shape;80;p12"/>
          <p:cNvPicPr preferRelativeResize="0"/>
          <p:nvPr/>
        </p:nvPicPr>
        <p:blipFill>
          <a:blip r:embed="rId4">
            <a:alphaModFix/>
          </a:blip>
          <a:stretch>
            <a:fillRect/>
          </a:stretch>
        </p:blipFill>
        <p:spPr>
          <a:xfrm>
            <a:off x="6862050" y="1211350"/>
            <a:ext cx="1663750" cy="255325"/>
          </a:xfrm>
          <a:prstGeom prst="rect">
            <a:avLst/>
          </a:prstGeom>
          <a:noFill/>
          <a:ln>
            <a:noFill/>
          </a:ln>
        </p:spPr>
      </p:pic>
      <p:pic>
        <p:nvPicPr>
          <p:cNvPr id="81" name="Google Shape;81;p12" title="Record (online-voice-recorder.com) (2).mp3">
            <a:hlinkClick r:id="rId5"/>
          </p:cNvPr>
          <p:cNvPicPr preferRelativeResize="0"/>
          <p:nvPr/>
        </p:nvPicPr>
        <p:blipFill>
          <a:blip r:embed="rId6">
            <a:alphaModFix/>
          </a:blip>
          <a:stretch>
            <a:fillRect/>
          </a:stretch>
        </p:blipFill>
        <p:spPr>
          <a:xfrm>
            <a:off x="8077725" y="4340150"/>
            <a:ext cx="727275" cy="727275"/>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85"/>
        <p:cNvGrpSpPr/>
        <p:nvPr/>
      </p:nvGrpSpPr>
      <p:grpSpPr>
        <a:xfrm>
          <a:off x="0" y="0"/>
          <a:ext cx="0" cy="0"/>
          <a:chOff x="0" y="0"/>
          <a:chExt cx="0" cy="0"/>
        </a:xfrm>
      </p:grpSpPr>
      <p:sp>
        <p:nvSpPr>
          <p:cNvPr id="86" name="Google Shape;86;p13"/>
          <p:cNvSpPr txBox="1">
            <a:spLocks noGrp="1"/>
          </p:cNvSpPr>
          <p:nvPr>
            <p:ph type="body" idx="1"/>
          </p:nvPr>
        </p:nvSpPr>
        <p:spPr>
          <a:xfrm>
            <a:off x="691200" y="1393425"/>
            <a:ext cx="3767400" cy="3674100"/>
          </a:xfrm>
          <a:prstGeom prst="rect">
            <a:avLst/>
          </a:prstGeom>
        </p:spPr>
        <p:txBody>
          <a:bodyPr spcFirstLastPara="1" wrap="square" lIns="91425" tIns="91425" rIns="91425" bIns="91425" anchor="t" anchorCtr="0">
            <a:noAutofit/>
          </a:bodyPr>
          <a:lstStyle/>
          <a:p>
            <a:pPr marL="0" lvl="0" indent="0" algn="l" rtl="0">
              <a:spcBef>
                <a:spcPts val="600"/>
              </a:spcBef>
              <a:spcAft>
                <a:spcPts val="0"/>
              </a:spcAft>
              <a:buNone/>
            </a:pPr>
            <a:r>
              <a:rPr lang="en" b="1"/>
              <a:t>Focussing Direction</a:t>
            </a:r>
            <a:endParaRPr sz="1200">
              <a:solidFill>
                <a:srgbClr val="000000"/>
              </a:solidFill>
            </a:endParaRPr>
          </a:p>
          <a:p>
            <a:pPr marL="457200" lvl="0" indent="-311150" algn="l" rtl="0">
              <a:lnSpc>
                <a:spcPct val="115000"/>
              </a:lnSpc>
              <a:spcBef>
                <a:spcPts val="1200"/>
              </a:spcBef>
              <a:spcAft>
                <a:spcPts val="0"/>
              </a:spcAft>
              <a:buSzPts val="1300"/>
              <a:buChar char="▣"/>
            </a:pPr>
            <a:r>
              <a:rPr lang="en" sz="1200">
                <a:solidFill>
                  <a:srgbClr val="000000"/>
                </a:solidFill>
              </a:rPr>
              <a:t> </a:t>
            </a:r>
            <a:r>
              <a:rPr lang="en" sz="1500">
                <a:solidFill>
                  <a:srgbClr val="000000"/>
                </a:solidFill>
              </a:rPr>
              <a:t>Leadership changes within a district/classroom.</a:t>
            </a:r>
            <a:endParaRPr sz="1000">
              <a:solidFill>
                <a:srgbClr val="000000"/>
              </a:solidFill>
            </a:endParaRPr>
          </a:p>
          <a:p>
            <a:pPr marL="457200" lvl="0" indent="-311150" algn="l" rtl="0">
              <a:lnSpc>
                <a:spcPct val="115000"/>
              </a:lnSpc>
              <a:spcBef>
                <a:spcPts val="0"/>
              </a:spcBef>
              <a:spcAft>
                <a:spcPts val="0"/>
              </a:spcAft>
              <a:buSzPts val="1300"/>
              <a:buChar char="▣"/>
            </a:pPr>
            <a:r>
              <a:rPr lang="en" sz="1500">
                <a:solidFill>
                  <a:srgbClr val="000000"/>
                </a:solidFill>
              </a:rPr>
              <a:t>Learning is based off of a purpose, or the reason behind why one is learning the topic.</a:t>
            </a:r>
            <a:endParaRPr sz="1500">
              <a:solidFill>
                <a:srgbClr val="000000"/>
              </a:solidFill>
            </a:endParaRPr>
          </a:p>
          <a:p>
            <a:pPr marL="457200" lvl="0" indent="-311150" algn="l" rtl="0">
              <a:lnSpc>
                <a:spcPct val="115000"/>
              </a:lnSpc>
              <a:spcBef>
                <a:spcPts val="0"/>
              </a:spcBef>
              <a:spcAft>
                <a:spcPts val="0"/>
              </a:spcAft>
              <a:buSzPts val="1300"/>
              <a:buChar char="▣"/>
            </a:pPr>
            <a:r>
              <a:rPr lang="en" sz="1500">
                <a:solidFill>
                  <a:srgbClr val="000000"/>
                </a:solidFill>
              </a:rPr>
              <a:t>Goal setting  between the instructor and students and how it can be used throughout a lesson (Fullan, 2016). </a:t>
            </a:r>
            <a:endParaRPr sz="1800"/>
          </a:p>
        </p:txBody>
      </p:sp>
      <p:sp>
        <p:nvSpPr>
          <p:cNvPr id="87" name="Google Shape;87;p13"/>
          <p:cNvSpPr txBox="1">
            <a:spLocks noGrp="1"/>
          </p:cNvSpPr>
          <p:nvPr>
            <p:ph type="title"/>
          </p:nvPr>
        </p:nvSpPr>
        <p:spPr>
          <a:xfrm>
            <a:off x="320350" y="90125"/>
            <a:ext cx="8631900" cy="1031400"/>
          </a:xfrm>
          <a:prstGeom prst="rect">
            <a:avLst/>
          </a:prstGeom>
          <a:solidFill>
            <a:schemeClr val="accent2"/>
          </a:solidFill>
        </p:spPr>
        <p:txBody>
          <a:bodyPr spcFirstLastPara="1" wrap="square" lIns="91425" tIns="91425" rIns="91425" bIns="91425" anchor="b" anchorCtr="0">
            <a:noAutofit/>
          </a:bodyPr>
          <a:lstStyle/>
          <a:p>
            <a:pPr marL="0" lvl="0" indent="0" algn="ctr" rtl="0">
              <a:spcBef>
                <a:spcPts val="0"/>
              </a:spcBef>
              <a:spcAft>
                <a:spcPts val="0"/>
              </a:spcAft>
              <a:buNone/>
            </a:pPr>
            <a:r>
              <a:rPr lang="en" sz="2900"/>
              <a:t>Laying the groundwork for Deepening Learning... </a:t>
            </a:r>
            <a:endParaRPr sz="2900"/>
          </a:p>
        </p:txBody>
      </p:sp>
      <p:sp>
        <p:nvSpPr>
          <p:cNvPr id="88" name="Google Shape;88;p13"/>
          <p:cNvSpPr txBox="1">
            <a:spLocks noGrp="1"/>
          </p:cNvSpPr>
          <p:nvPr>
            <p:ph type="body" idx="2"/>
          </p:nvPr>
        </p:nvSpPr>
        <p:spPr>
          <a:xfrm>
            <a:off x="4685500" y="1393425"/>
            <a:ext cx="4048800" cy="3399900"/>
          </a:xfrm>
          <a:prstGeom prst="rect">
            <a:avLst/>
          </a:prstGeom>
        </p:spPr>
        <p:txBody>
          <a:bodyPr spcFirstLastPara="1" wrap="square" lIns="91425" tIns="91425" rIns="91425" bIns="91425" anchor="t" anchorCtr="0">
            <a:noAutofit/>
          </a:bodyPr>
          <a:lstStyle/>
          <a:p>
            <a:pPr marL="0" lvl="0" indent="0" algn="l" rtl="0">
              <a:spcBef>
                <a:spcPts val="600"/>
              </a:spcBef>
              <a:spcAft>
                <a:spcPts val="0"/>
              </a:spcAft>
              <a:buNone/>
            </a:pPr>
            <a:r>
              <a:rPr lang="en" b="1"/>
              <a:t>Cultivating Collaborative Culture</a:t>
            </a:r>
            <a:endParaRPr b="1"/>
          </a:p>
          <a:p>
            <a:pPr marL="457200" lvl="0" indent="-323850" algn="l" rtl="0">
              <a:lnSpc>
                <a:spcPct val="115000"/>
              </a:lnSpc>
              <a:spcBef>
                <a:spcPts val="1200"/>
              </a:spcBef>
              <a:spcAft>
                <a:spcPts val="0"/>
              </a:spcAft>
              <a:buSzPts val="1500"/>
              <a:buChar char="▣"/>
            </a:pPr>
            <a:r>
              <a:rPr lang="en" sz="1500">
                <a:solidFill>
                  <a:srgbClr val="434343"/>
                </a:solidFill>
              </a:rPr>
              <a:t>The idea in which it takes a group to provide adequate instruction (Fullan &amp; Quinn, 2016)</a:t>
            </a:r>
            <a:endParaRPr sz="1500">
              <a:solidFill>
                <a:srgbClr val="434343"/>
              </a:solidFill>
            </a:endParaRPr>
          </a:p>
          <a:p>
            <a:pPr marL="457200" lvl="0" indent="-323850" algn="l" rtl="0">
              <a:lnSpc>
                <a:spcPct val="115000"/>
              </a:lnSpc>
              <a:spcBef>
                <a:spcPts val="0"/>
              </a:spcBef>
              <a:spcAft>
                <a:spcPts val="0"/>
              </a:spcAft>
              <a:buSzPts val="1500"/>
              <a:buChar char="▣"/>
            </a:pPr>
            <a:r>
              <a:rPr lang="en" sz="1500">
                <a:solidFill>
                  <a:srgbClr val="434343"/>
                </a:solidFill>
              </a:rPr>
              <a:t>When groups of staff blend their ideas, staff work off each other’s thoughts to help build a new lesson on a topic.</a:t>
            </a:r>
            <a:endParaRPr sz="1500">
              <a:solidFill>
                <a:srgbClr val="434343"/>
              </a:solidFill>
            </a:endParaRPr>
          </a:p>
          <a:p>
            <a:pPr marL="0" lvl="0" indent="0" algn="l" rtl="0">
              <a:lnSpc>
                <a:spcPct val="115000"/>
              </a:lnSpc>
              <a:spcBef>
                <a:spcPts val="1200"/>
              </a:spcBef>
              <a:spcAft>
                <a:spcPts val="1200"/>
              </a:spcAft>
              <a:buNone/>
            </a:pPr>
            <a:endParaRPr sz="1500">
              <a:solidFill>
                <a:srgbClr val="434343"/>
              </a:solidFill>
            </a:endParaRPr>
          </a:p>
        </p:txBody>
      </p:sp>
      <p:sp>
        <p:nvSpPr>
          <p:cNvPr id="89" name="Google Shape;89;p13"/>
          <p:cNvSpPr txBox="1">
            <a:spLocks noGrp="1"/>
          </p:cNvSpPr>
          <p:nvPr>
            <p:ph type="sldNum" idx="12"/>
          </p:nvPr>
        </p:nvSpPr>
        <p:spPr>
          <a:xfrm>
            <a:off x="8556775" y="4758433"/>
            <a:ext cx="548700" cy="3090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t>3</a:t>
            </a:fld>
            <a:endParaRPr/>
          </a:p>
        </p:txBody>
      </p:sp>
      <p:pic>
        <p:nvPicPr>
          <p:cNvPr id="90" name="Google Shape;90;p13"/>
          <p:cNvPicPr preferRelativeResize="0"/>
          <p:nvPr/>
        </p:nvPicPr>
        <p:blipFill>
          <a:blip r:embed="rId3">
            <a:alphaModFix/>
          </a:blip>
          <a:stretch>
            <a:fillRect/>
          </a:stretch>
        </p:blipFill>
        <p:spPr>
          <a:xfrm>
            <a:off x="6862050" y="1211350"/>
            <a:ext cx="1663750" cy="255325"/>
          </a:xfrm>
          <a:prstGeom prst="rect">
            <a:avLst/>
          </a:prstGeom>
          <a:noFill/>
          <a:ln>
            <a:noFill/>
          </a:ln>
        </p:spPr>
      </p:pic>
      <p:pic>
        <p:nvPicPr>
          <p:cNvPr id="91" name="Google Shape;91;p13" title="16.mp3">
            <a:hlinkClick r:id="rId4"/>
          </p:cNvPr>
          <p:cNvPicPr preferRelativeResize="0"/>
          <p:nvPr/>
        </p:nvPicPr>
        <p:blipFill>
          <a:blip r:embed="rId5">
            <a:alphaModFix/>
          </a:blip>
          <a:stretch>
            <a:fillRect/>
          </a:stretch>
        </p:blipFill>
        <p:spPr>
          <a:xfrm>
            <a:off x="8023700" y="4432900"/>
            <a:ext cx="710600" cy="71060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95"/>
        <p:cNvGrpSpPr/>
        <p:nvPr/>
      </p:nvGrpSpPr>
      <p:grpSpPr>
        <a:xfrm>
          <a:off x="0" y="0"/>
          <a:ext cx="0" cy="0"/>
          <a:chOff x="0" y="0"/>
          <a:chExt cx="0" cy="0"/>
        </a:xfrm>
      </p:grpSpPr>
      <p:sp>
        <p:nvSpPr>
          <p:cNvPr id="96" name="Google Shape;96;p14"/>
          <p:cNvSpPr txBox="1">
            <a:spLocks noGrp="1"/>
          </p:cNvSpPr>
          <p:nvPr>
            <p:ph type="title" idx="4294967295"/>
          </p:nvPr>
        </p:nvSpPr>
        <p:spPr>
          <a:xfrm>
            <a:off x="3477000" y="398700"/>
            <a:ext cx="4315200" cy="4935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a:t>Focusing Direction:</a:t>
            </a:r>
            <a:endParaRPr/>
          </a:p>
        </p:txBody>
      </p:sp>
      <p:sp>
        <p:nvSpPr>
          <p:cNvPr id="97" name="Google Shape;97;p14"/>
          <p:cNvSpPr txBox="1">
            <a:spLocks noGrp="1"/>
          </p:cNvSpPr>
          <p:nvPr>
            <p:ph type="sldNum" idx="12"/>
          </p:nvPr>
        </p:nvSpPr>
        <p:spPr>
          <a:xfrm>
            <a:off x="8556775" y="4758433"/>
            <a:ext cx="548700" cy="3090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t>4</a:t>
            </a:fld>
            <a:endParaRPr/>
          </a:p>
        </p:txBody>
      </p:sp>
      <p:sp>
        <p:nvSpPr>
          <p:cNvPr id="98" name="Google Shape;98;p14"/>
          <p:cNvSpPr txBox="1"/>
          <p:nvPr/>
        </p:nvSpPr>
        <p:spPr>
          <a:xfrm>
            <a:off x="3031625" y="1121625"/>
            <a:ext cx="5833800" cy="2465700"/>
          </a:xfrm>
          <a:prstGeom prst="rect">
            <a:avLst/>
          </a:prstGeom>
          <a:noFill/>
          <a:ln>
            <a:noFill/>
          </a:ln>
        </p:spPr>
        <p:txBody>
          <a:bodyPr spcFirstLastPara="1" wrap="square" lIns="91425" tIns="91425" rIns="91425" bIns="91425" anchor="t" anchorCtr="0">
            <a:spAutoFit/>
          </a:bodyPr>
          <a:lstStyle/>
          <a:p>
            <a:pPr marL="457200" lvl="0" indent="-342900" algn="l" rtl="0">
              <a:lnSpc>
                <a:spcPct val="115000"/>
              </a:lnSpc>
              <a:spcBef>
                <a:spcPts val="1200"/>
              </a:spcBef>
              <a:spcAft>
                <a:spcPts val="0"/>
              </a:spcAft>
              <a:buSzPts val="1800"/>
              <a:buFont typeface="Montserrat"/>
              <a:buChar char="❏"/>
            </a:pPr>
            <a:r>
              <a:rPr lang="en" sz="1800">
                <a:latin typeface="Montserrat"/>
                <a:ea typeface="Montserrat"/>
                <a:cs typeface="Montserrat"/>
                <a:sym typeface="Montserrat"/>
              </a:rPr>
              <a:t>Diving deep into what one should be learning through goals.</a:t>
            </a:r>
            <a:endParaRPr sz="1800">
              <a:latin typeface="Montserrat"/>
              <a:ea typeface="Montserrat"/>
              <a:cs typeface="Montserrat"/>
              <a:sym typeface="Montserrat"/>
            </a:endParaRPr>
          </a:p>
          <a:p>
            <a:pPr marL="457200" lvl="0" indent="-342900" algn="l" rtl="0">
              <a:lnSpc>
                <a:spcPct val="115000"/>
              </a:lnSpc>
              <a:spcBef>
                <a:spcPts val="0"/>
              </a:spcBef>
              <a:spcAft>
                <a:spcPts val="0"/>
              </a:spcAft>
              <a:buSzPts val="1800"/>
              <a:buFont typeface="Montserrat"/>
              <a:buChar char="❏"/>
            </a:pPr>
            <a:r>
              <a:rPr lang="en" sz="1800">
                <a:latin typeface="Montserrat"/>
                <a:ea typeface="Montserrat"/>
                <a:cs typeface="Montserrat"/>
                <a:sym typeface="Montserrat"/>
              </a:rPr>
              <a:t>Producing  leadership roles to implement lesson plans.</a:t>
            </a:r>
            <a:endParaRPr sz="1800">
              <a:latin typeface="Montserrat"/>
              <a:ea typeface="Montserrat"/>
              <a:cs typeface="Montserrat"/>
              <a:sym typeface="Montserrat"/>
            </a:endParaRPr>
          </a:p>
          <a:p>
            <a:pPr marL="457200" lvl="0" indent="-342900" algn="l" rtl="0">
              <a:lnSpc>
                <a:spcPct val="115000"/>
              </a:lnSpc>
              <a:spcBef>
                <a:spcPts val="0"/>
              </a:spcBef>
              <a:spcAft>
                <a:spcPts val="0"/>
              </a:spcAft>
              <a:buSzPts val="1800"/>
              <a:buFont typeface="Montserrat"/>
              <a:buChar char="❏"/>
            </a:pPr>
            <a:r>
              <a:rPr lang="en" sz="1800">
                <a:latin typeface="Montserrat"/>
                <a:ea typeface="Montserrat"/>
                <a:cs typeface="Montserrat"/>
                <a:sym typeface="Montserrat"/>
              </a:rPr>
              <a:t>Allowing all leaders throughout a district have a say in the lesson planning.</a:t>
            </a:r>
            <a:endParaRPr sz="1800">
              <a:latin typeface="Montserrat"/>
              <a:ea typeface="Montserrat"/>
              <a:cs typeface="Montserrat"/>
              <a:sym typeface="Montserrat"/>
            </a:endParaRPr>
          </a:p>
          <a:p>
            <a:pPr marL="0" lvl="0" indent="0" algn="l" rtl="0">
              <a:spcBef>
                <a:spcPts val="1200"/>
              </a:spcBef>
              <a:spcAft>
                <a:spcPts val="0"/>
              </a:spcAft>
              <a:buNone/>
            </a:pPr>
            <a:endParaRPr>
              <a:latin typeface="Montserrat"/>
              <a:ea typeface="Montserrat"/>
              <a:cs typeface="Montserrat"/>
              <a:sym typeface="Montserrat"/>
            </a:endParaRPr>
          </a:p>
        </p:txBody>
      </p:sp>
      <p:pic>
        <p:nvPicPr>
          <p:cNvPr id="99" name="Google Shape;99;p14"/>
          <p:cNvPicPr preferRelativeResize="0"/>
          <p:nvPr/>
        </p:nvPicPr>
        <p:blipFill>
          <a:blip r:embed="rId3">
            <a:alphaModFix/>
          </a:blip>
          <a:stretch>
            <a:fillRect/>
          </a:stretch>
        </p:blipFill>
        <p:spPr>
          <a:xfrm>
            <a:off x="152400" y="1121625"/>
            <a:ext cx="2527550" cy="1664175"/>
          </a:xfrm>
          <a:prstGeom prst="rect">
            <a:avLst/>
          </a:prstGeom>
          <a:noFill/>
          <a:ln>
            <a:noFill/>
          </a:ln>
        </p:spPr>
      </p:pic>
      <p:pic>
        <p:nvPicPr>
          <p:cNvPr id="100" name="Google Shape;100;p14"/>
          <p:cNvPicPr preferRelativeResize="0"/>
          <p:nvPr/>
        </p:nvPicPr>
        <p:blipFill>
          <a:blip r:embed="rId4">
            <a:alphaModFix/>
          </a:blip>
          <a:stretch>
            <a:fillRect/>
          </a:stretch>
        </p:blipFill>
        <p:spPr>
          <a:xfrm>
            <a:off x="4396650" y="3343400"/>
            <a:ext cx="2657475" cy="1724025"/>
          </a:xfrm>
          <a:prstGeom prst="rect">
            <a:avLst/>
          </a:prstGeom>
          <a:noFill/>
          <a:ln>
            <a:noFill/>
          </a:ln>
        </p:spPr>
      </p:pic>
      <p:pic>
        <p:nvPicPr>
          <p:cNvPr id="101" name="Google Shape;101;p14" title="17.mp3">
            <a:hlinkClick r:id="rId5"/>
          </p:cNvPr>
          <p:cNvPicPr preferRelativeResize="0"/>
          <p:nvPr/>
        </p:nvPicPr>
        <p:blipFill>
          <a:blip r:embed="rId6">
            <a:alphaModFix/>
          </a:blip>
          <a:stretch>
            <a:fillRect/>
          </a:stretch>
        </p:blipFill>
        <p:spPr>
          <a:xfrm>
            <a:off x="8216300" y="4418300"/>
            <a:ext cx="649125" cy="649125"/>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105"/>
        <p:cNvGrpSpPr/>
        <p:nvPr/>
      </p:nvGrpSpPr>
      <p:grpSpPr>
        <a:xfrm>
          <a:off x="0" y="0"/>
          <a:ext cx="0" cy="0"/>
          <a:chOff x="0" y="0"/>
          <a:chExt cx="0" cy="0"/>
        </a:xfrm>
      </p:grpSpPr>
      <p:sp>
        <p:nvSpPr>
          <p:cNvPr id="106" name="Google Shape;106;p15"/>
          <p:cNvSpPr txBox="1">
            <a:spLocks noGrp="1"/>
          </p:cNvSpPr>
          <p:nvPr>
            <p:ph type="title"/>
          </p:nvPr>
        </p:nvSpPr>
        <p:spPr>
          <a:xfrm>
            <a:off x="885300" y="131100"/>
            <a:ext cx="7761600" cy="778500"/>
          </a:xfrm>
          <a:prstGeom prst="rect">
            <a:avLst/>
          </a:prstGeom>
          <a:solidFill>
            <a:schemeClr val="accent2"/>
          </a:solidFill>
        </p:spPr>
        <p:txBody>
          <a:bodyPr spcFirstLastPara="1" wrap="square" lIns="91425" tIns="91425" rIns="91425" bIns="91425" anchor="b" anchorCtr="0">
            <a:noAutofit/>
          </a:bodyPr>
          <a:lstStyle/>
          <a:p>
            <a:pPr marL="0" lvl="0" indent="0" algn="ctr" rtl="0">
              <a:spcBef>
                <a:spcPts val="0"/>
              </a:spcBef>
              <a:spcAft>
                <a:spcPts val="0"/>
              </a:spcAft>
              <a:buNone/>
            </a:pPr>
            <a:r>
              <a:rPr lang="en"/>
              <a:t>Our Idea On Focusing Direction</a:t>
            </a:r>
            <a:endParaRPr/>
          </a:p>
        </p:txBody>
      </p:sp>
      <p:sp>
        <p:nvSpPr>
          <p:cNvPr id="107" name="Google Shape;107;p15"/>
          <p:cNvSpPr txBox="1">
            <a:spLocks noGrp="1"/>
          </p:cNvSpPr>
          <p:nvPr>
            <p:ph type="sldNum" idx="12"/>
          </p:nvPr>
        </p:nvSpPr>
        <p:spPr>
          <a:xfrm>
            <a:off x="8556775" y="4758433"/>
            <a:ext cx="548700" cy="3090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t>5</a:t>
            </a:fld>
            <a:endParaRPr/>
          </a:p>
        </p:txBody>
      </p:sp>
      <p:sp>
        <p:nvSpPr>
          <p:cNvPr id="108" name="Google Shape;108;p15"/>
          <p:cNvSpPr txBox="1"/>
          <p:nvPr/>
        </p:nvSpPr>
        <p:spPr>
          <a:xfrm>
            <a:off x="813175" y="1326600"/>
            <a:ext cx="7301400" cy="27705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2400">
                <a:latin typeface="Times New Roman"/>
                <a:ea typeface="Times New Roman"/>
                <a:cs typeface="Times New Roman"/>
                <a:sym typeface="Times New Roman"/>
              </a:rPr>
              <a:t>A previously  written curriculum was made by a principal. With the curriculum in mind the teacher then takes the ideas on how to make the children successful. She implements her own developed fraction lesson plans while keeping in mind the goal set for them or the answer to why we are instructing this lesson and what do we expect our students to develop knowledge on.</a:t>
            </a:r>
            <a:endParaRPr sz="2600">
              <a:latin typeface="Montserrat"/>
              <a:ea typeface="Montserrat"/>
              <a:cs typeface="Montserrat"/>
              <a:sym typeface="Montserrat"/>
            </a:endParaRPr>
          </a:p>
        </p:txBody>
      </p:sp>
      <p:pic>
        <p:nvPicPr>
          <p:cNvPr id="109" name="Google Shape;109;p15" title="Record (online-voice-recorder.com) (3).mp3">
            <a:hlinkClick r:id="rId3"/>
          </p:cNvPr>
          <p:cNvPicPr preferRelativeResize="0"/>
          <p:nvPr/>
        </p:nvPicPr>
        <p:blipFill>
          <a:blip r:embed="rId4">
            <a:alphaModFix/>
          </a:blip>
          <a:stretch>
            <a:fillRect/>
          </a:stretch>
        </p:blipFill>
        <p:spPr>
          <a:xfrm>
            <a:off x="8040375" y="4288925"/>
            <a:ext cx="778500" cy="77850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113"/>
        <p:cNvGrpSpPr/>
        <p:nvPr/>
      </p:nvGrpSpPr>
      <p:grpSpPr>
        <a:xfrm>
          <a:off x="0" y="0"/>
          <a:ext cx="0" cy="0"/>
          <a:chOff x="0" y="0"/>
          <a:chExt cx="0" cy="0"/>
        </a:xfrm>
      </p:grpSpPr>
      <p:sp>
        <p:nvSpPr>
          <p:cNvPr id="114" name="Google Shape;114;p16"/>
          <p:cNvSpPr txBox="1">
            <a:spLocks noGrp="1"/>
          </p:cNvSpPr>
          <p:nvPr>
            <p:ph type="title" idx="4294967295"/>
          </p:nvPr>
        </p:nvSpPr>
        <p:spPr>
          <a:xfrm>
            <a:off x="3127375" y="628125"/>
            <a:ext cx="5429400" cy="4935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a:t>Example of Cultivating Collaborative Culture </a:t>
            </a:r>
            <a:endParaRPr/>
          </a:p>
        </p:txBody>
      </p:sp>
      <p:sp>
        <p:nvSpPr>
          <p:cNvPr id="115" name="Google Shape;115;p16"/>
          <p:cNvSpPr txBox="1">
            <a:spLocks noGrp="1"/>
          </p:cNvSpPr>
          <p:nvPr>
            <p:ph type="sldNum" idx="12"/>
          </p:nvPr>
        </p:nvSpPr>
        <p:spPr>
          <a:xfrm>
            <a:off x="8556775" y="4758433"/>
            <a:ext cx="548700" cy="3090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t>6</a:t>
            </a:fld>
            <a:endParaRPr/>
          </a:p>
        </p:txBody>
      </p:sp>
      <p:sp>
        <p:nvSpPr>
          <p:cNvPr id="116" name="Google Shape;116;p16"/>
          <p:cNvSpPr txBox="1"/>
          <p:nvPr/>
        </p:nvSpPr>
        <p:spPr>
          <a:xfrm>
            <a:off x="3711750" y="1195375"/>
            <a:ext cx="5268300" cy="3421800"/>
          </a:xfrm>
          <a:prstGeom prst="rect">
            <a:avLst/>
          </a:prstGeom>
          <a:noFill/>
          <a:ln>
            <a:noFill/>
          </a:ln>
        </p:spPr>
        <p:txBody>
          <a:bodyPr spcFirstLastPara="1" wrap="square" lIns="91425" tIns="91425" rIns="91425" bIns="91425" anchor="t" anchorCtr="0">
            <a:spAutoFit/>
          </a:bodyPr>
          <a:lstStyle/>
          <a:p>
            <a:pPr marL="0" lvl="0" indent="0" algn="ctr" rtl="0">
              <a:lnSpc>
                <a:spcPct val="115000"/>
              </a:lnSpc>
              <a:spcBef>
                <a:spcPts val="1200"/>
              </a:spcBef>
              <a:spcAft>
                <a:spcPts val="0"/>
              </a:spcAft>
              <a:buNone/>
            </a:pPr>
            <a:r>
              <a:rPr lang="en" sz="1800">
                <a:latin typeface="Montserrat"/>
                <a:ea typeface="Montserrat"/>
                <a:cs typeface="Montserrat"/>
                <a:sym typeface="Montserrat"/>
              </a:rPr>
              <a:t>A fourth-grade math teacher is creating a lesson on equivalent fractions, she is showing the students a worksheet representation. The class seems to be more hands on, a coworker comes up with the idea of using fraction pieces out of construction paper to help her find a new form of teaching using more of a hands-on approach.</a:t>
            </a:r>
            <a:endParaRPr sz="1800">
              <a:latin typeface="Montserrat"/>
              <a:ea typeface="Montserrat"/>
              <a:cs typeface="Montserrat"/>
              <a:sym typeface="Montserrat"/>
            </a:endParaRPr>
          </a:p>
          <a:p>
            <a:pPr marL="0" lvl="0" indent="0" algn="l" rtl="0">
              <a:spcBef>
                <a:spcPts val="1200"/>
              </a:spcBef>
              <a:spcAft>
                <a:spcPts val="0"/>
              </a:spcAft>
              <a:buNone/>
            </a:pPr>
            <a:endParaRPr>
              <a:latin typeface="Montserrat"/>
              <a:ea typeface="Montserrat"/>
              <a:cs typeface="Montserrat"/>
              <a:sym typeface="Montserrat"/>
            </a:endParaRPr>
          </a:p>
        </p:txBody>
      </p:sp>
      <p:pic>
        <p:nvPicPr>
          <p:cNvPr id="117" name="Google Shape;117;p16"/>
          <p:cNvPicPr preferRelativeResize="0"/>
          <p:nvPr/>
        </p:nvPicPr>
        <p:blipFill>
          <a:blip r:embed="rId3">
            <a:alphaModFix/>
          </a:blip>
          <a:stretch>
            <a:fillRect/>
          </a:stretch>
        </p:blipFill>
        <p:spPr>
          <a:xfrm>
            <a:off x="152400" y="1121625"/>
            <a:ext cx="2527550" cy="1664175"/>
          </a:xfrm>
          <a:prstGeom prst="rect">
            <a:avLst/>
          </a:prstGeom>
          <a:noFill/>
          <a:ln>
            <a:noFill/>
          </a:ln>
        </p:spPr>
      </p:pic>
      <p:pic>
        <p:nvPicPr>
          <p:cNvPr id="118" name="Google Shape;118;p16"/>
          <p:cNvPicPr preferRelativeResize="0"/>
          <p:nvPr/>
        </p:nvPicPr>
        <p:blipFill>
          <a:blip r:embed="rId4">
            <a:alphaModFix/>
          </a:blip>
          <a:stretch>
            <a:fillRect/>
          </a:stretch>
        </p:blipFill>
        <p:spPr>
          <a:xfrm>
            <a:off x="231016" y="2233778"/>
            <a:ext cx="3480736" cy="2784600"/>
          </a:xfrm>
          <a:prstGeom prst="rect">
            <a:avLst/>
          </a:prstGeom>
          <a:noFill/>
          <a:ln>
            <a:noFill/>
          </a:ln>
        </p:spPr>
      </p:pic>
      <p:pic>
        <p:nvPicPr>
          <p:cNvPr id="119" name="Google Shape;119;p16" title="4.mp3">
            <a:hlinkClick r:id="rId5"/>
          </p:cNvPr>
          <p:cNvPicPr preferRelativeResize="0"/>
          <p:nvPr/>
        </p:nvPicPr>
        <p:blipFill>
          <a:blip r:embed="rId6">
            <a:alphaModFix/>
          </a:blip>
          <a:stretch>
            <a:fillRect/>
          </a:stretch>
        </p:blipFill>
        <p:spPr>
          <a:xfrm>
            <a:off x="8086775" y="4332100"/>
            <a:ext cx="686275" cy="686275"/>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123"/>
        <p:cNvGrpSpPr/>
        <p:nvPr/>
      </p:nvGrpSpPr>
      <p:grpSpPr>
        <a:xfrm>
          <a:off x="0" y="0"/>
          <a:ext cx="0" cy="0"/>
          <a:chOff x="0" y="0"/>
          <a:chExt cx="0" cy="0"/>
        </a:xfrm>
      </p:grpSpPr>
      <p:sp>
        <p:nvSpPr>
          <p:cNvPr id="124" name="Google Shape;124;p17"/>
          <p:cNvSpPr txBox="1">
            <a:spLocks noGrp="1"/>
          </p:cNvSpPr>
          <p:nvPr>
            <p:ph type="title" idx="4294967295"/>
          </p:nvPr>
        </p:nvSpPr>
        <p:spPr>
          <a:xfrm>
            <a:off x="3165225" y="349550"/>
            <a:ext cx="5429400" cy="4935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a:t>Securing Accountability: </a:t>
            </a:r>
            <a:endParaRPr/>
          </a:p>
        </p:txBody>
      </p:sp>
      <p:sp>
        <p:nvSpPr>
          <p:cNvPr id="125" name="Google Shape;125;p17"/>
          <p:cNvSpPr txBox="1">
            <a:spLocks noGrp="1"/>
          </p:cNvSpPr>
          <p:nvPr>
            <p:ph type="sldNum" idx="12"/>
          </p:nvPr>
        </p:nvSpPr>
        <p:spPr>
          <a:xfrm>
            <a:off x="8556775" y="4758433"/>
            <a:ext cx="548700" cy="3090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t>7</a:t>
            </a:fld>
            <a:endParaRPr/>
          </a:p>
        </p:txBody>
      </p:sp>
      <p:sp>
        <p:nvSpPr>
          <p:cNvPr id="126" name="Google Shape;126;p17"/>
          <p:cNvSpPr txBox="1"/>
          <p:nvPr/>
        </p:nvSpPr>
        <p:spPr>
          <a:xfrm>
            <a:off x="2867750" y="919975"/>
            <a:ext cx="6177900" cy="3080100"/>
          </a:xfrm>
          <a:prstGeom prst="rect">
            <a:avLst/>
          </a:prstGeom>
          <a:noFill/>
          <a:ln>
            <a:noFill/>
          </a:ln>
        </p:spPr>
        <p:txBody>
          <a:bodyPr spcFirstLastPara="1" wrap="square" lIns="91425" tIns="91425" rIns="91425" bIns="91425" anchor="t" anchorCtr="0">
            <a:spAutoFit/>
          </a:bodyPr>
          <a:lstStyle/>
          <a:p>
            <a:pPr marL="457200" lvl="0" indent="-330200" algn="l" rtl="0">
              <a:lnSpc>
                <a:spcPct val="115000"/>
              </a:lnSpc>
              <a:spcBef>
                <a:spcPts val="1200"/>
              </a:spcBef>
              <a:spcAft>
                <a:spcPts val="0"/>
              </a:spcAft>
              <a:buClr>
                <a:schemeClr val="accent2"/>
              </a:buClr>
              <a:buSzPts val="1600"/>
              <a:buFont typeface="Montserrat"/>
              <a:buChar char="❏"/>
            </a:pPr>
            <a:r>
              <a:rPr lang="en" sz="1600">
                <a:latin typeface="Montserrat"/>
                <a:ea typeface="Montserrat"/>
                <a:cs typeface="Montserrat"/>
                <a:sym typeface="Montserrat"/>
              </a:rPr>
              <a:t>Motivation is the key in success.</a:t>
            </a:r>
            <a:endParaRPr sz="1600">
              <a:latin typeface="Montserrat"/>
              <a:ea typeface="Montserrat"/>
              <a:cs typeface="Montserrat"/>
              <a:sym typeface="Montserrat"/>
            </a:endParaRPr>
          </a:p>
          <a:p>
            <a:pPr marL="457200" lvl="0" indent="-330200" algn="l" rtl="0">
              <a:lnSpc>
                <a:spcPct val="115000"/>
              </a:lnSpc>
              <a:spcBef>
                <a:spcPts val="0"/>
              </a:spcBef>
              <a:spcAft>
                <a:spcPts val="0"/>
              </a:spcAft>
              <a:buClr>
                <a:schemeClr val="accent2"/>
              </a:buClr>
              <a:buSzPts val="1600"/>
              <a:buFont typeface="Montserrat"/>
              <a:buChar char="❏"/>
            </a:pPr>
            <a:r>
              <a:rPr lang="en" sz="1600">
                <a:latin typeface="Montserrat"/>
                <a:ea typeface="Montserrat"/>
                <a:cs typeface="Montserrat"/>
                <a:sym typeface="Montserrat"/>
              </a:rPr>
              <a:t>Keeping an optimistic train of thought will help through both external and  internal accountability  in order thrive.</a:t>
            </a:r>
            <a:endParaRPr sz="1600">
              <a:latin typeface="Montserrat"/>
              <a:ea typeface="Montserrat"/>
              <a:cs typeface="Montserrat"/>
              <a:sym typeface="Montserrat"/>
            </a:endParaRPr>
          </a:p>
          <a:p>
            <a:pPr marL="457200" lvl="0" indent="-330200" algn="l" rtl="0">
              <a:lnSpc>
                <a:spcPct val="115000"/>
              </a:lnSpc>
              <a:spcBef>
                <a:spcPts val="0"/>
              </a:spcBef>
              <a:spcAft>
                <a:spcPts val="0"/>
              </a:spcAft>
              <a:buClr>
                <a:schemeClr val="accent2"/>
              </a:buClr>
              <a:buSzPts val="1600"/>
              <a:buFont typeface="Montserrat"/>
              <a:buChar char="❏"/>
            </a:pPr>
            <a:r>
              <a:rPr lang="en" sz="1600">
                <a:latin typeface="Montserrat"/>
                <a:ea typeface="Montserrat"/>
                <a:cs typeface="Montserrat"/>
                <a:sym typeface="Montserrat"/>
              </a:rPr>
              <a:t>External accountability is based off administration motivation.</a:t>
            </a:r>
            <a:endParaRPr sz="1600">
              <a:latin typeface="Montserrat"/>
              <a:ea typeface="Montserrat"/>
              <a:cs typeface="Montserrat"/>
              <a:sym typeface="Montserrat"/>
            </a:endParaRPr>
          </a:p>
          <a:p>
            <a:pPr marL="457200" lvl="0" indent="-330200" algn="l" rtl="0">
              <a:lnSpc>
                <a:spcPct val="115000"/>
              </a:lnSpc>
              <a:spcBef>
                <a:spcPts val="0"/>
              </a:spcBef>
              <a:spcAft>
                <a:spcPts val="0"/>
              </a:spcAft>
              <a:buClr>
                <a:schemeClr val="accent2"/>
              </a:buClr>
              <a:buSzPts val="1600"/>
              <a:buFont typeface="Montserrat"/>
              <a:buChar char="❏"/>
            </a:pPr>
            <a:r>
              <a:rPr lang="en" sz="1600">
                <a:latin typeface="Montserrat"/>
                <a:ea typeface="Montserrat"/>
                <a:cs typeface="Montserrat"/>
                <a:sym typeface="Montserrat"/>
              </a:rPr>
              <a:t>Internal accountability is the opportunity to base one’s actions and thoughts for motivation.</a:t>
            </a:r>
            <a:endParaRPr sz="1500">
              <a:latin typeface="Montserrat"/>
              <a:ea typeface="Montserrat"/>
              <a:cs typeface="Montserrat"/>
              <a:sym typeface="Montserrat"/>
            </a:endParaRPr>
          </a:p>
          <a:p>
            <a:pPr marL="0" lvl="0" indent="0" algn="l" rtl="0">
              <a:lnSpc>
                <a:spcPct val="115000"/>
              </a:lnSpc>
              <a:spcBef>
                <a:spcPts val="1200"/>
              </a:spcBef>
              <a:spcAft>
                <a:spcPts val="0"/>
              </a:spcAft>
              <a:buNone/>
            </a:pPr>
            <a:endParaRPr sz="600">
              <a:latin typeface="Montserrat"/>
              <a:ea typeface="Montserrat"/>
              <a:cs typeface="Montserrat"/>
              <a:sym typeface="Montserrat"/>
            </a:endParaRPr>
          </a:p>
          <a:p>
            <a:pPr marL="0" lvl="0" indent="0" algn="l" rtl="0">
              <a:spcBef>
                <a:spcPts val="1200"/>
              </a:spcBef>
              <a:spcAft>
                <a:spcPts val="0"/>
              </a:spcAft>
              <a:buNone/>
            </a:pPr>
            <a:endParaRPr>
              <a:latin typeface="Montserrat"/>
              <a:ea typeface="Montserrat"/>
              <a:cs typeface="Montserrat"/>
              <a:sym typeface="Montserrat"/>
            </a:endParaRPr>
          </a:p>
        </p:txBody>
      </p:sp>
      <p:pic>
        <p:nvPicPr>
          <p:cNvPr id="127" name="Google Shape;127;p17"/>
          <p:cNvPicPr preferRelativeResize="0"/>
          <p:nvPr/>
        </p:nvPicPr>
        <p:blipFill>
          <a:blip r:embed="rId3">
            <a:alphaModFix/>
          </a:blip>
          <a:stretch>
            <a:fillRect/>
          </a:stretch>
        </p:blipFill>
        <p:spPr>
          <a:xfrm>
            <a:off x="152400" y="1121625"/>
            <a:ext cx="2527550" cy="1664175"/>
          </a:xfrm>
          <a:prstGeom prst="rect">
            <a:avLst/>
          </a:prstGeom>
          <a:noFill/>
          <a:ln>
            <a:noFill/>
          </a:ln>
        </p:spPr>
      </p:pic>
      <p:pic>
        <p:nvPicPr>
          <p:cNvPr id="128" name="Google Shape;128;p17"/>
          <p:cNvPicPr preferRelativeResize="0"/>
          <p:nvPr/>
        </p:nvPicPr>
        <p:blipFill>
          <a:blip r:embed="rId4">
            <a:alphaModFix/>
          </a:blip>
          <a:stretch>
            <a:fillRect/>
          </a:stretch>
        </p:blipFill>
        <p:spPr>
          <a:xfrm>
            <a:off x="96375" y="2969875"/>
            <a:ext cx="2529240" cy="2052900"/>
          </a:xfrm>
          <a:prstGeom prst="rect">
            <a:avLst/>
          </a:prstGeom>
          <a:noFill/>
          <a:ln>
            <a:noFill/>
          </a:ln>
        </p:spPr>
      </p:pic>
      <p:pic>
        <p:nvPicPr>
          <p:cNvPr id="129" name="Google Shape;129;p17" title="5.mp3">
            <a:hlinkClick r:id="rId5"/>
          </p:cNvPr>
          <p:cNvPicPr preferRelativeResize="0"/>
          <p:nvPr/>
        </p:nvPicPr>
        <p:blipFill>
          <a:blip r:embed="rId6">
            <a:alphaModFix/>
          </a:blip>
          <a:stretch>
            <a:fillRect/>
          </a:stretch>
        </p:blipFill>
        <p:spPr>
          <a:xfrm>
            <a:off x="8053325" y="4303050"/>
            <a:ext cx="719725" cy="719725"/>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133"/>
        <p:cNvGrpSpPr/>
        <p:nvPr/>
      </p:nvGrpSpPr>
      <p:grpSpPr>
        <a:xfrm>
          <a:off x="0" y="0"/>
          <a:ext cx="0" cy="0"/>
          <a:chOff x="0" y="0"/>
          <a:chExt cx="0" cy="0"/>
        </a:xfrm>
      </p:grpSpPr>
      <p:sp>
        <p:nvSpPr>
          <p:cNvPr id="134" name="Google Shape;134;p18"/>
          <p:cNvSpPr txBox="1">
            <a:spLocks noGrp="1"/>
          </p:cNvSpPr>
          <p:nvPr>
            <p:ph type="title"/>
          </p:nvPr>
        </p:nvSpPr>
        <p:spPr>
          <a:xfrm>
            <a:off x="795175" y="98325"/>
            <a:ext cx="7761600" cy="1006800"/>
          </a:xfrm>
          <a:prstGeom prst="rect">
            <a:avLst/>
          </a:prstGeom>
          <a:solidFill>
            <a:schemeClr val="accent2"/>
          </a:solidFill>
        </p:spPr>
        <p:txBody>
          <a:bodyPr spcFirstLastPara="1" wrap="square" lIns="91425" tIns="91425" rIns="91425" bIns="91425" anchor="b" anchorCtr="0">
            <a:noAutofit/>
          </a:bodyPr>
          <a:lstStyle/>
          <a:p>
            <a:pPr marL="0" lvl="0" indent="0" algn="ctr" rtl="0">
              <a:spcBef>
                <a:spcPts val="0"/>
              </a:spcBef>
              <a:spcAft>
                <a:spcPts val="0"/>
              </a:spcAft>
              <a:buNone/>
            </a:pPr>
            <a:r>
              <a:rPr lang="en">
                <a:solidFill>
                  <a:srgbClr val="434343"/>
                </a:solidFill>
              </a:rPr>
              <a:t>What are the differences between the two accountabilities?</a:t>
            </a:r>
            <a:endParaRPr sz="4800">
              <a:solidFill>
                <a:srgbClr val="434343"/>
              </a:solidFill>
            </a:endParaRPr>
          </a:p>
        </p:txBody>
      </p:sp>
      <p:sp>
        <p:nvSpPr>
          <p:cNvPr id="135" name="Google Shape;135;p18"/>
          <p:cNvSpPr txBox="1">
            <a:spLocks noGrp="1"/>
          </p:cNvSpPr>
          <p:nvPr>
            <p:ph type="sldNum" idx="12"/>
          </p:nvPr>
        </p:nvSpPr>
        <p:spPr>
          <a:xfrm>
            <a:off x="8556775" y="4758433"/>
            <a:ext cx="548700" cy="3090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t>8</a:t>
            </a:fld>
            <a:endParaRPr/>
          </a:p>
        </p:txBody>
      </p:sp>
      <p:sp>
        <p:nvSpPr>
          <p:cNvPr id="136" name="Google Shape;136;p18"/>
          <p:cNvSpPr txBox="1">
            <a:spLocks noGrp="1"/>
          </p:cNvSpPr>
          <p:nvPr>
            <p:ph type="body" idx="1"/>
          </p:nvPr>
        </p:nvSpPr>
        <p:spPr>
          <a:xfrm>
            <a:off x="421175" y="1445375"/>
            <a:ext cx="3767400" cy="1376100"/>
          </a:xfrm>
          <a:prstGeom prst="rect">
            <a:avLst/>
          </a:prstGeom>
        </p:spPr>
        <p:txBody>
          <a:bodyPr spcFirstLastPara="1" wrap="square" lIns="91425" tIns="91425" rIns="91425" bIns="91425" anchor="t" anchorCtr="0">
            <a:noAutofit/>
          </a:bodyPr>
          <a:lstStyle/>
          <a:p>
            <a:pPr marL="0" lvl="0" indent="0" algn="l" rtl="0">
              <a:lnSpc>
                <a:spcPct val="115000"/>
              </a:lnSpc>
              <a:spcBef>
                <a:spcPts val="1200"/>
              </a:spcBef>
              <a:spcAft>
                <a:spcPts val="0"/>
              </a:spcAft>
              <a:buNone/>
            </a:pPr>
            <a:r>
              <a:rPr lang="en" b="1" u="sng">
                <a:solidFill>
                  <a:srgbClr val="000000"/>
                </a:solidFill>
              </a:rPr>
              <a:t>Internal Accountability: </a:t>
            </a:r>
            <a:endParaRPr b="1" u="sng">
              <a:solidFill>
                <a:srgbClr val="000000"/>
              </a:solidFill>
            </a:endParaRPr>
          </a:p>
          <a:p>
            <a:pPr marL="0" lvl="0" indent="0" algn="l" rtl="0">
              <a:lnSpc>
                <a:spcPct val="115000"/>
              </a:lnSpc>
              <a:spcBef>
                <a:spcPts val="1200"/>
              </a:spcBef>
              <a:spcAft>
                <a:spcPts val="1200"/>
              </a:spcAft>
              <a:buNone/>
            </a:pPr>
            <a:r>
              <a:rPr lang="en" sz="1500">
                <a:solidFill>
                  <a:srgbClr val="000000"/>
                </a:solidFill>
              </a:rPr>
              <a:t>The art of one’s own inspiration and motivation.</a:t>
            </a:r>
            <a:endParaRPr sz="900"/>
          </a:p>
        </p:txBody>
      </p:sp>
      <p:sp>
        <p:nvSpPr>
          <p:cNvPr id="137" name="Google Shape;137;p18"/>
          <p:cNvSpPr txBox="1">
            <a:spLocks noGrp="1"/>
          </p:cNvSpPr>
          <p:nvPr>
            <p:ph type="body" idx="2"/>
          </p:nvPr>
        </p:nvSpPr>
        <p:spPr>
          <a:xfrm>
            <a:off x="4669000" y="1406825"/>
            <a:ext cx="3767400" cy="1453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b="1" u="sng">
                <a:solidFill>
                  <a:srgbClr val="000000"/>
                </a:solidFill>
              </a:rPr>
              <a:t>External Accountability:</a:t>
            </a:r>
            <a:endParaRPr b="1" u="sng">
              <a:solidFill>
                <a:srgbClr val="000000"/>
              </a:solidFill>
            </a:endParaRPr>
          </a:p>
          <a:p>
            <a:pPr marL="0" lvl="0" indent="0" algn="l" rtl="0">
              <a:spcBef>
                <a:spcPts val="0"/>
              </a:spcBef>
              <a:spcAft>
                <a:spcPts val="0"/>
              </a:spcAft>
              <a:buNone/>
            </a:pPr>
            <a:endParaRPr>
              <a:solidFill>
                <a:srgbClr val="000000"/>
              </a:solidFill>
            </a:endParaRPr>
          </a:p>
          <a:p>
            <a:pPr marL="0" lvl="0" indent="0" algn="l" rtl="0">
              <a:spcBef>
                <a:spcPts val="0"/>
              </a:spcBef>
              <a:spcAft>
                <a:spcPts val="0"/>
              </a:spcAft>
              <a:buNone/>
            </a:pPr>
            <a:r>
              <a:rPr lang="en" sz="1500">
                <a:solidFill>
                  <a:srgbClr val="000000"/>
                </a:solidFill>
              </a:rPr>
              <a:t>Directions and motivation coming from others in a set formal position such as a principal, or administration</a:t>
            </a:r>
            <a:endParaRPr>
              <a:solidFill>
                <a:srgbClr val="000000"/>
              </a:solidFill>
            </a:endParaRPr>
          </a:p>
          <a:p>
            <a:pPr marL="0" lvl="0" indent="0" algn="l" rtl="0">
              <a:spcBef>
                <a:spcPts val="600"/>
              </a:spcBef>
              <a:spcAft>
                <a:spcPts val="0"/>
              </a:spcAft>
              <a:buNone/>
            </a:pPr>
            <a:endParaRPr/>
          </a:p>
        </p:txBody>
      </p:sp>
      <p:pic>
        <p:nvPicPr>
          <p:cNvPr id="138" name="Google Shape;138;p18"/>
          <p:cNvPicPr preferRelativeResize="0"/>
          <p:nvPr/>
        </p:nvPicPr>
        <p:blipFill>
          <a:blip r:embed="rId3">
            <a:alphaModFix/>
          </a:blip>
          <a:stretch>
            <a:fillRect/>
          </a:stretch>
        </p:blipFill>
        <p:spPr>
          <a:xfrm>
            <a:off x="6862050" y="1211350"/>
            <a:ext cx="1663750" cy="255325"/>
          </a:xfrm>
          <a:prstGeom prst="rect">
            <a:avLst/>
          </a:prstGeom>
          <a:noFill/>
          <a:ln>
            <a:noFill/>
          </a:ln>
        </p:spPr>
      </p:pic>
      <p:sp>
        <p:nvSpPr>
          <p:cNvPr id="139" name="Google Shape;139;p18"/>
          <p:cNvSpPr txBox="1"/>
          <p:nvPr/>
        </p:nvSpPr>
        <p:spPr>
          <a:xfrm>
            <a:off x="4553578" y="3069275"/>
            <a:ext cx="4336500" cy="21948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1200"/>
              </a:spcBef>
              <a:spcAft>
                <a:spcPts val="0"/>
              </a:spcAft>
              <a:buNone/>
            </a:pPr>
            <a:r>
              <a:rPr lang="en" u="sng">
                <a:latin typeface="Montserrat"/>
                <a:ea typeface="Montserrat"/>
                <a:cs typeface="Montserrat"/>
                <a:sym typeface="Montserrat"/>
              </a:rPr>
              <a:t>Example:</a:t>
            </a:r>
            <a:endParaRPr u="sng">
              <a:latin typeface="Montserrat"/>
              <a:ea typeface="Montserrat"/>
              <a:cs typeface="Montserrat"/>
              <a:sym typeface="Montserrat"/>
            </a:endParaRPr>
          </a:p>
          <a:p>
            <a:pPr marL="0" lvl="0" indent="0" algn="l" rtl="0">
              <a:lnSpc>
                <a:spcPct val="115000"/>
              </a:lnSpc>
              <a:spcBef>
                <a:spcPts val="1200"/>
              </a:spcBef>
              <a:spcAft>
                <a:spcPts val="0"/>
              </a:spcAft>
              <a:buNone/>
            </a:pPr>
            <a:r>
              <a:rPr lang="en">
                <a:latin typeface="Montserrat"/>
                <a:ea typeface="Montserrat"/>
                <a:cs typeface="Montserrat"/>
                <a:sym typeface="Montserrat"/>
              </a:rPr>
              <a:t>A principal  in charge of the fourth-grade class spoken about has provided the team with a set of lessons and encourages the teacher to use their own creativity to build a lesson based on the goal of succession in the class.</a:t>
            </a:r>
            <a:endParaRPr sz="900">
              <a:latin typeface="Montserrat"/>
              <a:ea typeface="Montserrat"/>
              <a:cs typeface="Montserrat"/>
              <a:sym typeface="Montserrat"/>
            </a:endParaRPr>
          </a:p>
          <a:p>
            <a:pPr marL="0" lvl="0" indent="0" algn="l" rtl="0">
              <a:spcBef>
                <a:spcPts val="1200"/>
              </a:spcBef>
              <a:spcAft>
                <a:spcPts val="0"/>
              </a:spcAft>
              <a:buNone/>
            </a:pPr>
            <a:endParaRPr>
              <a:latin typeface="Montserrat"/>
              <a:ea typeface="Montserrat"/>
              <a:cs typeface="Montserrat"/>
              <a:sym typeface="Montserrat"/>
            </a:endParaRPr>
          </a:p>
        </p:txBody>
      </p:sp>
      <p:sp>
        <p:nvSpPr>
          <p:cNvPr id="140" name="Google Shape;140;p18"/>
          <p:cNvSpPr txBox="1"/>
          <p:nvPr/>
        </p:nvSpPr>
        <p:spPr>
          <a:xfrm>
            <a:off x="217078" y="2821475"/>
            <a:ext cx="4336500" cy="24426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1200"/>
              </a:spcBef>
              <a:spcAft>
                <a:spcPts val="0"/>
              </a:spcAft>
              <a:buNone/>
            </a:pPr>
            <a:r>
              <a:rPr lang="en" u="sng">
                <a:latin typeface="Montserrat"/>
                <a:ea typeface="Montserrat"/>
                <a:cs typeface="Montserrat"/>
                <a:sym typeface="Montserrat"/>
              </a:rPr>
              <a:t>Example:</a:t>
            </a:r>
            <a:endParaRPr u="sng">
              <a:latin typeface="Montserrat"/>
              <a:ea typeface="Montserrat"/>
              <a:cs typeface="Montserrat"/>
              <a:sym typeface="Montserrat"/>
            </a:endParaRPr>
          </a:p>
          <a:p>
            <a:pPr marL="0" lvl="0" indent="0" algn="l" rtl="0">
              <a:lnSpc>
                <a:spcPct val="115000"/>
              </a:lnSpc>
              <a:spcBef>
                <a:spcPts val="1200"/>
              </a:spcBef>
              <a:spcAft>
                <a:spcPts val="0"/>
              </a:spcAft>
              <a:buNone/>
            </a:pPr>
            <a:r>
              <a:rPr lang="en">
                <a:latin typeface="Montserrat"/>
                <a:ea typeface="Montserrat"/>
                <a:cs typeface="Montserrat"/>
                <a:sym typeface="Montserrat"/>
              </a:rPr>
              <a:t>The fourth-grade teachers inspired herself to produce a very thought-out lesson, with use of one’s own creativity, using less district provided worksheets, instead with their own thoughts, such as the visual lesson on fractions.</a:t>
            </a:r>
            <a:endParaRPr sz="300">
              <a:latin typeface="Montserrat"/>
              <a:ea typeface="Montserrat"/>
              <a:cs typeface="Montserrat"/>
              <a:sym typeface="Montserrat"/>
            </a:endParaRPr>
          </a:p>
          <a:p>
            <a:pPr marL="0" lvl="0" indent="0" algn="l" rtl="0">
              <a:spcBef>
                <a:spcPts val="1200"/>
              </a:spcBef>
              <a:spcAft>
                <a:spcPts val="0"/>
              </a:spcAft>
              <a:buNone/>
            </a:pPr>
            <a:endParaRPr>
              <a:latin typeface="Montserrat"/>
              <a:ea typeface="Montserrat"/>
              <a:cs typeface="Montserrat"/>
              <a:sym typeface="Montserrat"/>
            </a:endParaRPr>
          </a:p>
        </p:txBody>
      </p:sp>
      <p:pic>
        <p:nvPicPr>
          <p:cNvPr id="141" name="Google Shape;141;p18" title="6.mp3">
            <a:hlinkClick r:id="rId4"/>
          </p:cNvPr>
          <p:cNvPicPr preferRelativeResize="0"/>
          <p:nvPr/>
        </p:nvPicPr>
        <p:blipFill>
          <a:blip r:embed="rId5">
            <a:alphaModFix/>
          </a:blip>
          <a:stretch>
            <a:fillRect/>
          </a:stretch>
        </p:blipFill>
        <p:spPr>
          <a:xfrm>
            <a:off x="8211550" y="4518725"/>
            <a:ext cx="548700" cy="54870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145"/>
        <p:cNvGrpSpPr/>
        <p:nvPr/>
      </p:nvGrpSpPr>
      <p:grpSpPr>
        <a:xfrm>
          <a:off x="0" y="0"/>
          <a:ext cx="0" cy="0"/>
          <a:chOff x="0" y="0"/>
          <a:chExt cx="0" cy="0"/>
        </a:xfrm>
      </p:grpSpPr>
      <p:sp>
        <p:nvSpPr>
          <p:cNvPr id="146" name="Google Shape;146;p19"/>
          <p:cNvSpPr txBox="1">
            <a:spLocks noGrp="1"/>
          </p:cNvSpPr>
          <p:nvPr>
            <p:ph type="title"/>
          </p:nvPr>
        </p:nvSpPr>
        <p:spPr>
          <a:xfrm>
            <a:off x="254000" y="172075"/>
            <a:ext cx="8889900" cy="13674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sz="2500"/>
              <a:t>Drivers are not just someone behind the wheel.</a:t>
            </a:r>
            <a:endParaRPr sz="2500"/>
          </a:p>
          <a:p>
            <a:pPr marL="0" lvl="0" indent="0" algn="ctr" rtl="0">
              <a:spcBef>
                <a:spcPts val="0"/>
              </a:spcBef>
              <a:spcAft>
                <a:spcPts val="0"/>
              </a:spcAft>
              <a:buNone/>
            </a:pPr>
            <a:r>
              <a:rPr lang="en" sz="2500"/>
              <a:t>You can also have right and wrong drivers when securing accountability:</a:t>
            </a:r>
            <a:endParaRPr sz="2500"/>
          </a:p>
        </p:txBody>
      </p:sp>
      <p:sp>
        <p:nvSpPr>
          <p:cNvPr id="147" name="Google Shape;147;p19"/>
          <p:cNvSpPr txBox="1">
            <a:spLocks noGrp="1"/>
          </p:cNvSpPr>
          <p:nvPr>
            <p:ph type="sldNum" idx="12"/>
          </p:nvPr>
        </p:nvSpPr>
        <p:spPr>
          <a:xfrm>
            <a:off x="8556775" y="4758433"/>
            <a:ext cx="548700" cy="3090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t>9</a:t>
            </a:fld>
            <a:endParaRPr/>
          </a:p>
        </p:txBody>
      </p:sp>
      <p:sp>
        <p:nvSpPr>
          <p:cNvPr id="148" name="Google Shape;148;p19"/>
          <p:cNvSpPr txBox="1"/>
          <p:nvPr/>
        </p:nvSpPr>
        <p:spPr>
          <a:xfrm>
            <a:off x="311375" y="1746150"/>
            <a:ext cx="8676900" cy="31494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1200"/>
              </a:spcBef>
              <a:spcAft>
                <a:spcPts val="0"/>
              </a:spcAft>
              <a:buNone/>
            </a:pPr>
            <a:r>
              <a:rPr lang="en" sz="1300" u="sng">
                <a:latin typeface="Montserrat"/>
                <a:ea typeface="Montserrat"/>
                <a:cs typeface="Montserrat"/>
                <a:sym typeface="Montserrat"/>
              </a:rPr>
              <a:t>Right driver</a:t>
            </a:r>
            <a:r>
              <a:rPr lang="en" sz="1300">
                <a:latin typeface="Montserrat"/>
                <a:ea typeface="Montserrat"/>
                <a:cs typeface="Montserrat"/>
                <a:sym typeface="Montserrat"/>
              </a:rPr>
              <a:t>: The skill and tools that will be supplied in order adequately achieve the goal of succession within the classroom.</a:t>
            </a:r>
            <a:endParaRPr sz="1300">
              <a:latin typeface="Montserrat"/>
              <a:ea typeface="Montserrat"/>
              <a:cs typeface="Montserrat"/>
              <a:sym typeface="Montserrat"/>
            </a:endParaRPr>
          </a:p>
          <a:p>
            <a:pPr marL="0" lvl="0" indent="0" algn="l" rtl="0">
              <a:lnSpc>
                <a:spcPct val="115000"/>
              </a:lnSpc>
              <a:spcBef>
                <a:spcPts val="1200"/>
              </a:spcBef>
              <a:spcAft>
                <a:spcPts val="0"/>
              </a:spcAft>
              <a:buNone/>
            </a:pPr>
            <a:r>
              <a:rPr lang="en" sz="1300" u="sng">
                <a:latin typeface="Montserrat"/>
                <a:ea typeface="Montserrat"/>
                <a:cs typeface="Montserrat"/>
                <a:sym typeface="Montserrat"/>
              </a:rPr>
              <a:t>Wrong driver</a:t>
            </a:r>
            <a:r>
              <a:rPr lang="en" sz="1300">
                <a:latin typeface="Montserrat"/>
                <a:ea typeface="Montserrat"/>
                <a:cs typeface="Montserrat"/>
                <a:sym typeface="Montserrat"/>
              </a:rPr>
              <a:t>: Where the skills to complete your goals are affected in a negative way in which a goal is not completed.</a:t>
            </a:r>
            <a:endParaRPr sz="1300">
              <a:latin typeface="Montserrat"/>
              <a:ea typeface="Montserrat"/>
              <a:cs typeface="Montserrat"/>
              <a:sym typeface="Montserrat"/>
            </a:endParaRPr>
          </a:p>
          <a:p>
            <a:pPr marL="0" lvl="0" indent="0" algn="l" rtl="0">
              <a:lnSpc>
                <a:spcPct val="115000"/>
              </a:lnSpc>
              <a:spcBef>
                <a:spcPts val="1200"/>
              </a:spcBef>
              <a:spcAft>
                <a:spcPts val="0"/>
              </a:spcAft>
              <a:buNone/>
            </a:pPr>
            <a:r>
              <a:rPr lang="en" sz="1300">
                <a:latin typeface="Montserrat"/>
                <a:ea typeface="Montserrat"/>
                <a:cs typeface="Montserrat"/>
                <a:sym typeface="Montserrat"/>
              </a:rPr>
              <a:t>        	Actions of a driver include:</a:t>
            </a:r>
            <a:endParaRPr sz="1300">
              <a:latin typeface="Montserrat"/>
              <a:ea typeface="Montserrat"/>
              <a:cs typeface="Montserrat"/>
              <a:sym typeface="Montserrat"/>
            </a:endParaRPr>
          </a:p>
          <a:p>
            <a:pPr marL="0" lvl="0" indent="0" algn="l" rtl="0">
              <a:lnSpc>
                <a:spcPct val="115000"/>
              </a:lnSpc>
              <a:spcBef>
                <a:spcPts val="1200"/>
              </a:spcBef>
              <a:spcAft>
                <a:spcPts val="0"/>
              </a:spcAft>
              <a:buNone/>
            </a:pPr>
            <a:r>
              <a:rPr lang="en" sz="1300">
                <a:latin typeface="Montserrat"/>
                <a:ea typeface="Montserrat"/>
                <a:cs typeface="Montserrat"/>
                <a:sym typeface="Montserrat"/>
              </a:rPr>
              <a:t> Teamwork or inspiration</a:t>
            </a:r>
            <a:endParaRPr sz="1300">
              <a:latin typeface="Montserrat"/>
              <a:ea typeface="Montserrat"/>
              <a:cs typeface="Montserrat"/>
              <a:sym typeface="Montserrat"/>
            </a:endParaRPr>
          </a:p>
          <a:p>
            <a:pPr marL="0" lvl="0" indent="0" algn="l" rtl="0">
              <a:lnSpc>
                <a:spcPct val="115000"/>
              </a:lnSpc>
              <a:spcBef>
                <a:spcPts val="1200"/>
              </a:spcBef>
              <a:spcAft>
                <a:spcPts val="0"/>
              </a:spcAft>
              <a:buNone/>
            </a:pPr>
            <a:r>
              <a:rPr lang="en" sz="1300">
                <a:latin typeface="Montserrat"/>
                <a:ea typeface="Montserrat"/>
                <a:cs typeface="Montserrat"/>
                <a:sym typeface="Montserrat"/>
              </a:rPr>
              <a:t>Motivation of all individuals in a classroom</a:t>
            </a:r>
            <a:endParaRPr sz="1300">
              <a:latin typeface="Montserrat"/>
              <a:ea typeface="Montserrat"/>
              <a:cs typeface="Montserrat"/>
              <a:sym typeface="Montserrat"/>
            </a:endParaRPr>
          </a:p>
          <a:p>
            <a:pPr marL="0" lvl="0" indent="0" algn="l" rtl="0">
              <a:lnSpc>
                <a:spcPct val="115000"/>
              </a:lnSpc>
              <a:spcBef>
                <a:spcPts val="1200"/>
              </a:spcBef>
              <a:spcAft>
                <a:spcPts val="0"/>
              </a:spcAft>
              <a:buNone/>
            </a:pPr>
            <a:r>
              <a:rPr lang="en" sz="1300">
                <a:latin typeface="Montserrat"/>
                <a:ea typeface="Montserrat"/>
                <a:cs typeface="Montserrat"/>
                <a:sym typeface="Montserrat"/>
              </a:rPr>
              <a:t>Chance of improvement within the classroom</a:t>
            </a:r>
            <a:endParaRPr sz="1300">
              <a:latin typeface="Montserrat"/>
              <a:ea typeface="Montserrat"/>
              <a:cs typeface="Montserrat"/>
              <a:sym typeface="Montserrat"/>
            </a:endParaRPr>
          </a:p>
          <a:p>
            <a:pPr marL="0" lvl="0" indent="0" algn="l" rtl="0">
              <a:lnSpc>
                <a:spcPct val="115000"/>
              </a:lnSpc>
              <a:spcBef>
                <a:spcPts val="1200"/>
              </a:spcBef>
              <a:spcAft>
                <a:spcPts val="1200"/>
              </a:spcAft>
              <a:buNone/>
            </a:pPr>
            <a:r>
              <a:rPr lang="en" sz="1300">
                <a:latin typeface="Montserrat"/>
                <a:ea typeface="Montserrat"/>
                <a:cs typeface="Montserrat"/>
                <a:sym typeface="Montserrat"/>
              </a:rPr>
              <a:t> (Fullan,2014)</a:t>
            </a:r>
            <a:endParaRPr>
              <a:latin typeface="Montserrat"/>
              <a:ea typeface="Montserrat"/>
              <a:cs typeface="Montserrat"/>
              <a:sym typeface="Montserrat"/>
            </a:endParaRPr>
          </a:p>
        </p:txBody>
      </p:sp>
      <p:pic>
        <p:nvPicPr>
          <p:cNvPr id="149" name="Google Shape;149;p19"/>
          <p:cNvPicPr preferRelativeResize="0"/>
          <p:nvPr/>
        </p:nvPicPr>
        <p:blipFill>
          <a:blip r:embed="rId3">
            <a:alphaModFix/>
          </a:blip>
          <a:stretch>
            <a:fillRect/>
          </a:stretch>
        </p:blipFill>
        <p:spPr>
          <a:xfrm>
            <a:off x="6860250" y="1137625"/>
            <a:ext cx="1663750" cy="255325"/>
          </a:xfrm>
          <a:prstGeom prst="rect">
            <a:avLst/>
          </a:prstGeom>
          <a:noFill/>
          <a:ln>
            <a:noFill/>
          </a:ln>
        </p:spPr>
      </p:pic>
      <p:pic>
        <p:nvPicPr>
          <p:cNvPr id="150" name="Google Shape;150;p19" title="7.mp3">
            <a:hlinkClick r:id="rId4"/>
          </p:cNvPr>
          <p:cNvPicPr preferRelativeResize="0"/>
          <p:nvPr/>
        </p:nvPicPr>
        <p:blipFill>
          <a:blip r:embed="rId5">
            <a:alphaModFix/>
          </a:blip>
          <a:stretch>
            <a:fillRect/>
          </a:stretch>
        </p:blipFill>
        <p:spPr>
          <a:xfrm>
            <a:off x="7994050" y="4385675"/>
            <a:ext cx="681750" cy="68175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54"/>
        <p:cNvGrpSpPr/>
        <p:nvPr/>
      </p:nvGrpSpPr>
      <p:grpSpPr>
        <a:xfrm>
          <a:off x="0" y="0"/>
          <a:ext cx="0" cy="0"/>
          <a:chOff x="0" y="0"/>
          <a:chExt cx="0" cy="0"/>
        </a:xfrm>
      </p:grpSpPr>
      <p:sp>
        <p:nvSpPr>
          <p:cNvPr id="155" name="Google Shape;155;p20"/>
          <p:cNvSpPr txBox="1">
            <a:spLocks noGrp="1"/>
          </p:cNvSpPr>
          <p:nvPr>
            <p:ph type="title"/>
          </p:nvPr>
        </p:nvSpPr>
        <p:spPr>
          <a:xfrm>
            <a:off x="691200" y="114700"/>
            <a:ext cx="7761600" cy="1006800"/>
          </a:xfrm>
          <a:prstGeom prst="rect">
            <a:avLst/>
          </a:prstGeom>
          <a:solidFill>
            <a:schemeClr val="accent2"/>
          </a:solidFill>
        </p:spPr>
        <p:txBody>
          <a:bodyPr spcFirstLastPara="1" wrap="square" lIns="91425" tIns="91425" rIns="91425" bIns="91425" anchor="b" anchorCtr="0">
            <a:noAutofit/>
          </a:bodyPr>
          <a:lstStyle/>
          <a:p>
            <a:pPr marL="0" lvl="0" indent="0" algn="ctr" rtl="0">
              <a:spcBef>
                <a:spcPts val="0"/>
              </a:spcBef>
              <a:spcAft>
                <a:spcPts val="0"/>
              </a:spcAft>
              <a:buNone/>
            </a:pPr>
            <a:r>
              <a:rPr lang="en"/>
              <a:t>What do the words Deepening Learning mean?</a:t>
            </a:r>
            <a:endParaRPr/>
          </a:p>
        </p:txBody>
      </p:sp>
      <p:sp>
        <p:nvSpPr>
          <p:cNvPr id="156" name="Google Shape;156;p20"/>
          <p:cNvSpPr txBox="1">
            <a:spLocks noGrp="1"/>
          </p:cNvSpPr>
          <p:nvPr>
            <p:ph type="body" idx="1"/>
          </p:nvPr>
        </p:nvSpPr>
        <p:spPr>
          <a:xfrm>
            <a:off x="301700" y="1504250"/>
            <a:ext cx="3331800" cy="2917800"/>
          </a:xfrm>
          <a:prstGeom prst="rect">
            <a:avLst/>
          </a:prstGeom>
        </p:spPr>
        <p:txBody>
          <a:bodyPr spcFirstLastPara="1" wrap="square" lIns="91425" tIns="91425" rIns="91425" bIns="91425" anchor="t" anchorCtr="0">
            <a:noAutofit/>
          </a:bodyPr>
          <a:lstStyle/>
          <a:p>
            <a:pPr marL="0" lvl="0" indent="0" algn="l" rtl="0">
              <a:lnSpc>
                <a:spcPct val="115000"/>
              </a:lnSpc>
              <a:spcBef>
                <a:spcPts val="1200"/>
              </a:spcBef>
              <a:spcAft>
                <a:spcPts val="0"/>
              </a:spcAft>
              <a:buNone/>
            </a:pPr>
            <a:r>
              <a:rPr lang="en" sz="1800">
                <a:solidFill>
                  <a:srgbClr val="000000"/>
                </a:solidFill>
              </a:rPr>
              <a:t>According to Fullan, </a:t>
            </a:r>
            <a:endParaRPr sz="1800">
              <a:solidFill>
                <a:srgbClr val="000000"/>
              </a:solidFill>
            </a:endParaRPr>
          </a:p>
          <a:p>
            <a:pPr marL="0" lvl="0" indent="0" algn="l" rtl="0">
              <a:lnSpc>
                <a:spcPct val="115000"/>
              </a:lnSpc>
              <a:spcBef>
                <a:spcPts val="1200"/>
              </a:spcBef>
              <a:spcAft>
                <a:spcPts val="0"/>
              </a:spcAft>
              <a:buNone/>
            </a:pPr>
            <a:r>
              <a:rPr lang="en" sz="1500">
                <a:solidFill>
                  <a:srgbClr val="000000"/>
                </a:solidFill>
              </a:rPr>
              <a:t>“Deepening learning is the act in which  an explanation of a lesson is acknowledged in a way which allows the students to understand the lesson through knowledge, instruction, and importance.”</a:t>
            </a:r>
            <a:endParaRPr sz="1700">
              <a:solidFill>
                <a:srgbClr val="000000"/>
              </a:solidFill>
              <a:latin typeface="Times New Roman"/>
              <a:ea typeface="Times New Roman"/>
              <a:cs typeface="Times New Roman"/>
              <a:sym typeface="Times New Roman"/>
            </a:endParaRPr>
          </a:p>
          <a:p>
            <a:pPr marL="0" lvl="0" indent="0" algn="l" rtl="0">
              <a:spcBef>
                <a:spcPts val="1200"/>
              </a:spcBef>
              <a:spcAft>
                <a:spcPts val="0"/>
              </a:spcAft>
              <a:buNone/>
            </a:pPr>
            <a:endParaRPr/>
          </a:p>
        </p:txBody>
      </p:sp>
      <p:sp>
        <p:nvSpPr>
          <p:cNvPr id="157" name="Google Shape;157;p20"/>
          <p:cNvSpPr txBox="1">
            <a:spLocks noGrp="1"/>
          </p:cNvSpPr>
          <p:nvPr>
            <p:ph type="body" idx="2"/>
          </p:nvPr>
        </p:nvSpPr>
        <p:spPr>
          <a:xfrm>
            <a:off x="3725575" y="1646300"/>
            <a:ext cx="4831200" cy="3324900"/>
          </a:xfrm>
          <a:prstGeom prst="rect">
            <a:avLst/>
          </a:prstGeom>
        </p:spPr>
        <p:txBody>
          <a:bodyPr spcFirstLastPara="1" wrap="square" lIns="91425" tIns="91425" rIns="91425" bIns="91425" anchor="t" anchorCtr="0">
            <a:noAutofit/>
          </a:bodyPr>
          <a:lstStyle/>
          <a:p>
            <a:pPr marL="457200" lvl="0" indent="-323850" algn="l" rtl="0">
              <a:lnSpc>
                <a:spcPct val="115000"/>
              </a:lnSpc>
              <a:spcBef>
                <a:spcPts val="1200"/>
              </a:spcBef>
              <a:spcAft>
                <a:spcPts val="0"/>
              </a:spcAft>
              <a:buSzPts val="1500"/>
              <a:buChar char="▣"/>
            </a:pPr>
            <a:r>
              <a:rPr lang="en" sz="1500">
                <a:solidFill>
                  <a:srgbClr val="000000"/>
                </a:solidFill>
              </a:rPr>
              <a:t>Providing students with the tools before the assignment to understand what their expected to learn.</a:t>
            </a:r>
            <a:endParaRPr sz="1500">
              <a:solidFill>
                <a:srgbClr val="000000"/>
              </a:solidFill>
            </a:endParaRPr>
          </a:p>
          <a:p>
            <a:pPr marL="457200" lvl="0" indent="-323850" algn="l" rtl="0">
              <a:lnSpc>
                <a:spcPct val="115000"/>
              </a:lnSpc>
              <a:spcBef>
                <a:spcPts val="0"/>
              </a:spcBef>
              <a:spcAft>
                <a:spcPts val="0"/>
              </a:spcAft>
              <a:buSzPts val="1500"/>
              <a:buChar char="▣"/>
            </a:pPr>
            <a:r>
              <a:rPr lang="en" sz="1500">
                <a:solidFill>
                  <a:srgbClr val="000000"/>
                </a:solidFill>
              </a:rPr>
              <a:t>With prior knowledge on what is expected  this can set the student up for a positive outcome of the lesson. </a:t>
            </a:r>
            <a:endParaRPr sz="1500">
              <a:solidFill>
                <a:srgbClr val="000000"/>
              </a:solidFill>
            </a:endParaRPr>
          </a:p>
          <a:p>
            <a:pPr marL="457200" lvl="0" indent="-323850" algn="l" rtl="0">
              <a:lnSpc>
                <a:spcPct val="115000"/>
              </a:lnSpc>
              <a:spcBef>
                <a:spcPts val="0"/>
              </a:spcBef>
              <a:spcAft>
                <a:spcPts val="0"/>
              </a:spcAft>
              <a:buSzPts val="1500"/>
              <a:buChar char="▣"/>
            </a:pPr>
            <a:r>
              <a:rPr lang="en" sz="1500">
                <a:solidFill>
                  <a:srgbClr val="000000"/>
                </a:solidFill>
              </a:rPr>
              <a:t>Using clarifications on their learning, we believe you can see a larger number of students succeeding due to prior knowledge of what we expect the individual to get out of our lesson.</a:t>
            </a:r>
            <a:endParaRPr sz="1500">
              <a:solidFill>
                <a:srgbClr val="000000"/>
              </a:solidFill>
            </a:endParaRPr>
          </a:p>
          <a:p>
            <a:pPr marL="0" lvl="0" indent="0" algn="l" rtl="0">
              <a:spcBef>
                <a:spcPts val="1200"/>
              </a:spcBef>
              <a:spcAft>
                <a:spcPts val="0"/>
              </a:spcAft>
              <a:buNone/>
            </a:pPr>
            <a:endParaRPr/>
          </a:p>
        </p:txBody>
      </p:sp>
      <p:sp>
        <p:nvSpPr>
          <p:cNvPr id="158" name="Google Shape;158;p20"/>
          <p:cNvSpPr txBox="1">
            <a:spLocks noGrp="1"/>
          </p:cNvSpPr>
          <p:nvPr>
            <p:ph type="sldNum" idx="12"/>
          </p:nvPr>
        </p:nvSpPr>
        <p:spPr>
          <a:xfrm>
            <a:off x="8556775" y="4758433"/>
            <a:ext cx="548700" cy="3090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t>10</a:t>
            </a:fld>
            <a:endParaRPr/>
          </a:p>
        </p:txBody>
      </p:sp>
      <p:pic>
        <p:nvPicPr>
          <p:cNvPr id="159" name="Google Shape;159;p20"/>
          <p:cNvPicPr preferRelativeResize="0"/>
          <p:nvPr/>
        </p:nvPicPr>
        <p:blipFill>
          <a:blip r:embed="rId3">
            <a:alphaModFix/>
          </a:blip>
          <a:stretch>
            <a:fillRect/>
          </a:stretch>
        </p:blipFill>
        <p:spPr>
          <a:xfrm>
            <a:off x="6401425" y="1121500"/>
            <a:ext cx="1663750" cy="255325"/>
          </a:xfrm>
          <a:prstGeom prst="rect">
            <a:avLst/>
          </a:prstGeom>
          <a:noFill/>
          <a:ln>
            <a:noFill/>
          </a:ln>
        </p:spPr>
      </p:pic>
      <p:pic>
        <p:nvPicPr>
          <p:cNvPr id="160" name="Google Shape;160;p20" title="8.mp3">
            <a:hlinkClick r:id="rId4"/>
          </p:cNvPr>
          <p:cNvPicPr preferRelativeResize="0"/>
          <p:nvPr/>
        </p:nvPicPr>
        <p:blipFill>
          <a:blip r:embed="rId5">
            <a:alphaModFix/>
          </a:blip>
          <a:stretch>
            <a:fillRect/>
          </a:stretch>
        </p:blipFill>
        <p:spPr>
          <a:xfrm>
            <a:off x="8034900" y="4514775"/>
            <a:ext cx="628725" cy="628725"/>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64"/>
        <p:cNvGrpSpPr/>
        <p:nvPr/>
      </p:nvGrpSpPr>
      <p:grpSpPr>
        <a:xfrm>
          <a:off x="0" y="0"/>
          <a:ext cx="0" cy="0"/>
          <a:chOff x="0" y="0"/>
          <a:chExt cx="0" cy="0"/>
        </a:xfrm>
      </p:grpSpPr>
      <p:sp>
        <p:nvSpPr>
          <p:cNvPr id="165" name="Google Shape;165;p21"/>
          <p:cNvSpPr txBox="1">
            <a:spLocks noGrp="1"/>
          </p:cNvSpPr>
          <p:nvPr>
            <p:ph type="title"/>
          </p:nvPr>
        </p:nvSpPr>
        <p:spPr>
          <a:xfrm>
            <a:off x="691200" y="57350"/>
            <a:ext cx="7761600" cy="1064400"/>
          </a:xfrm>
          <a:prstGeom prst="rect">
            <a:avLst/>
          </a:prstGeom>
          <a:solidFill>
            <a:schemeClr val="accent2"/>
          </a:solidFill>
        </p:spPr>
        <p:txBody>
          <a:bodyPr spcFirstLastPara="1" wrap="square" lIns="91425" tIns="91425" rIns="91425" bIns="91425" anchor="b" anchorCtr="0">
            <a:noAutofit/>
          </a:bodyPr>
          <a:lstStyle/>
          <a:p>
            <a:pPr marL="0" lvl="0" indent="0" algn="ctr" rtl="0">
              <a:spcBef>
                <a:spcPts val="0"/>
              </a:spcBef>
              <a:spcAft>
                <a:spcPts val="0"/>
              </a:spcAft>
              <a:buNone/>
            </a:pPr>
            <a:r>
              <a:rPr lang="en"/>
              <a:t>How do we deepen our learning goals?</a:t>
            </a:r>
            <a:endParaRPr/>
          </a:p>
        </p:txBody>
      </p:sp>
      <p:sp>
        <p:nvSpPr>
          <p:cNvPr id="166" name="Google Shape;166;p21"/>
          <p:cNvSpPr txBox="1">
            <a:spLocks noGrp="1"/>
          </p:cNvSpPr>
          <p:nvPr>
            <p:ph type="body" idx="1"/>
          </p:nvPr>
        </p:nvSpPr>
        <p:spPr>
          <a:xfrm>
            <a:off x="691200" y="1393425"/>
            <a:ext cx="5729700" cy="2917800"/>
          </a:xfrm>
          <a:prstGeom prst="rect">
            <a:avLst/>
          </a:prstGeom>
        </p:spPr>
        <p:txBody>
          <a:bodyPr spcFirstLastPara="1" wrap="square" lIns="91425" tIns="91425" rIns="91425" bIns="91425" anchor="t" anchorCtr="0">
            <a:noAutofit/>
          </a:bodyPr>
          <a:lstStyle/>
          <a:p>
            <a:pPr marL="0" lvl="0" indent="0" algn="l" rtl="0">
              <a:lnSpc>
                <a:spcPct val="115000"/>
              </a:lnSpc>
              <a:spcBef>
                <a:spcPts val="1200"/>
              </a:spcBef>
              <a:spcAft>
                <a:spcPts val="0"/>
              </a:spcAft>
              <a:buNone/>
            </a:pPr>
            <a:r>
              <a:rPr lang="en" sz="1900">
                <a:solidFill>
                  <a:srgbClr val="000000"/>
                </a:solidFill>
                <a:latin typeface="Times New Roman"/>
                <a:ea typeface="Times New Roman"/>
                <a:cs typeface="Times New Roman"/>
                <a:sym typeface="Times New Roman"/>
              </a:rPr>
              <a:t>We can provide our students with daily learning targets, here the students will be provided with the information on what we expect them to lean. That same math  teacher created a learning target for her equivalent fractions lesson, while being introduced, she explained not only what they were doing for directions but also the why they were working on these fractions. When the lesson started the students were already made aware of what they were expected to accomplish and how they would go about this goal through her lesson. </a:t>
            </a:r>
            <a:endParaRPr sz="1900">
              <a:solidFill>
                <a:srgbClr val="000000"/>
              </a:solidFill>
              <a:latin typeface="Times New Roman"/>
              <a:ea typeface="Times New Roman"/>
              <a:cs typeface="Times New Roman"/>
              <a:sym typeface="Times New Roman"/>
            </a:endParaRPr>
          </a:p>
          <a:p>
            <a:pPr marL="0" lvl="0" indent="0" algn="l" rtl="0">
              <a:spcBef>
                <a:spcPts val="1200"/>
              </a:spcBef>
              <a:spcAft>
                <a:spcPts val="0"/>
              </a:spcAft>
              <a:buNone/>
            </a:pPr>
            <a:endParaRPr/>
          </a:p>
        </p:txBody>
      </p:sp>
      <p:sp>
        <p:nvSpPr>
          <p:cNvPr id="167" name="Google Shape;167;p21"/>
          <p:cNvSpPr txBox="1">
            <a:spLocks noGrp="1"/>
          </p:cNvSpPr>
          <p:nvPr>
            <p:ph type="sldNum" idx="12"/>
          </p:nvPr>
        </p:nvSpPr>
        <p:spPr>
          <a:xfrm>
            <a:off x="8556775" y="4758433"/>
            <a:ext cx="548700" cy="3090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t>11</a:t>
            </a:fld>
            <a:endParaRPr/>
          </a:p>
        </p:txBody>
      </p:sp>
      <p:pic>
        <p:nvPicPr>
          <p:cNvPr id="168" name="Google Shape;168;p21"/>
          <p:cNvPicPr preferRelativeResize="0"/>
          <p:nvPr/>
        </p:nvPicPr>
        <p:blipFill>
          <a:blip r:embed="rId3">
            <a:alphaModFix/>
          </a:blip>
          <a:stretch>
            <a:fillRect/>
          </a:stretch>
        </p:blipFill>
        <p:spPr>
          <a:xfrm>
            <a:off x="6420900" y="2309325"/>
            <a:ext cx="2543724" cy="1655674"/>
          </a:xfrm>
          <a:prstGeom prst="rect">
            <a:avLst/>
          </a:prstGeom>
          <a:noFill/>
          <a:ln>
            <a:noFill/>
          </a:ln>
        </p:spPr>
      </p:pic>
      <p:pic>
        <p:nvPicPr>
          <p:cNvPr id="169" name="Google Shape;169;p21" title="9.mp3">
            <a:hlinkClick r:id="rId4"/>
          </p:cNvPr>
          <p:cNvPicPr preferRelativeResize="0"/>
          <p:nvPr/>
        </p:nvPicPr>
        <p:blipFill>
          <a:blip r:embed="rId5">
            <a:alphaModFix/>
          </a:blip>
          <a:stretch>
            <a:fillRect/>
          </a:stretch>
        </p:blipFill>
        <p:spPr>
          <a:xfrm>
            <a:off x="8134250" y="4385450"/>
            <a:ext cx="681975" cy="681975"/>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73"/>
        <p:cNvGrpSpPr/>
        <p:nvPr/>
      </p:nvGrpSpPr>
      <p:grpSpPr>
        <a:xfrm>
          <a:off x="0" y="0"/>
          <a:ext cx="0" cy="0"/>
          <a:chOff x="0" y="0"/>
          <a:chExt cx="0" cy="0"/>
        </a:xfrm>
      </p:grpSpPr>
      <p:sp>
        <p:nvSpPr>
          <p:cNvPr id="174" name="Google Shape;174;p22"/>
          <p:cNvSpPr/>
          <p:nvPr/>
        </p:nvSpPr>
        <p:spPr>
          <a:xfrm>
            <a:off x="0" y="0"/>
            <a:ext cx="9144000" cy="19650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 name="Google Shape;175;p22"/>
          <p:cNvSpPr txBox="1">
            <a:spLocks noGrp="1"/>
          </p:cNvSpPr>
          <p:nvPr>
            <p:ph type="ctrTitle" idx="4294967295"/>
          </p:nvPr>
        </p:nvSpPr>
        <p:spPr>
          <a:xfrm>
            <a:off x="291300" y="607150"/>
            <a:ext cx="8561400" cy="11598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sz="4800">
                <a:solidFill>
                  <a:schemeClr val="accent1"/>
                </a:solidFill>
              </a:rPr>
              <a:t>Clarity of Learning Goals </a:t>
            </a:r>
            <a:endParaRPr sz="4800">
              <a:solidFill>
                <a:schemeClr val="accent1"/>
              </a:solidFill>
            </a:endParaRPr>
          </a:p>
        </p:txBody>
      </p:sp>
      <p:sp>
        <p:nvSpPr>
          <p:cNvPr id="176" name="Google Shape;176;p22"/>
          <p:cNvSpPr txBox="1">
            <a:spLocks noGrp="1"/>
          </p:cNvSpPr>
          <p:nvPr>
            <p:ph type="subTitle" idx="4294967295"/>
          </p:nvPr>
        </p:nvSpPr>
        <p:spPr>
          <a:xfrm>
            <a:off x="701975" y="2188400"/>
            <a:ext cx="7832100" cy="1673700"/>
          </a:xfrm>
          <a:prstGeom prst="rect">
            <a:avLst/>
          </a:prstGeom>
        </p:spPr>
        <p:txBody>
          <a:bodyPr spcFirstLastPara="1" wrap="square" lIns="91425" tIns="91425" rIns="91425" bIns="91425" anchor="t" anchorCtr="0">
            <a:noAutofit/>
          </a:bodyPr>
          <a:lstStyle/>
          <a:p>
            <a:pPr marL="457200" lvl="0" indent="-482600" algn="l" rtl="0">
              <a:spcBef>
                <a:spcPts val="600"/>
              </a:spcBef>
              <a:spcAft>
                <a:spcPts val="0"/>
              </a:spcAft>
              <a:buSzPts val="4000"/>
              <a:buChar char="-"/>
            </a:pPr>
            <a:r>
              <a:rPr lang="en"/>
              <a:t>“The first step in building precision and consistent practices is to be clear about the learning goals” (Quinn, 2015, p. 83). </a:t>
            </a:r>
            <a:endParaRPr sz="4000" b="1"/>
          </a:p>
        </p:txBody>
      </p:sp>
      <p:sp>
        <p:nvSpPr>
          <p:cNvPr id="177" name="Google Shape;177;p22"/>
          <p:cNvSpPr txBox="1">
            <a:spLocks noGrp="1"/>
          </p:cNvSpPr>
          <p:nvPr>
            <p:ph type="sldNum" idx="12"/>
          </p:nvPr>
        </p:nvSpPr>
        <p:spPr>
          <a:xfrm>
            <a:off x="4297650" y="4777483"/>
            <a:ext cx="548700" cy="3090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fld id="{00000000-1234-1234-1234-123412341234}" type="slidenum">
              <a:rPr lang="en"/>
              <a:t>12</a:t>
            </a:fld>
            <a:endParaRPr/>
          </a:p>
        </p:txBody>
      </p:sp>
      <p:pic>
        <p:nvPicPr>
          <p:cNvPr id="178" name="Google Shape;178;p22" title="14.mp3">
            <a:hlinkClick r:id="rId3"/>
          </p:cNvPr>
          <p:cNvPicPr preferRelativeResize="0"/>
          <p:nvPr/>
        </p:nvPicPr>
        <p:blipFill>
          <a:blip r:embed="rId4">
            <a:alphaModFix/>
          </a:blip>
          <a:stretch>
            <a:fillRect/>
          </a:stretch>
        </p:blipFill>
        <p:spPr>
          <a:xfrm>
            <a:off x="8230025" y="4283550"/>
            <a:ext cx="802925" cy="802925"/>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82"/>
        <p:cNvGrpSpPr/>
        <p:nvPr/>
      </p:nvGrpSpPr>
      <p:grpSpPr>
        <a:xfrm>
          <a:off x="0" y="0"/>
          <a:ext cx="0" cy="0"/>
          <a:chOff x="0" y="0"/>
          <a:chExt cx="0" cy="0"/>
        </a:xfrm>
      </p:grpSpPr>
      <p:sp>
        <p:nvSpPr>
          <p:cNvPr id="183" name="Google Shape;183;p23"/>
          <p:cNvSpPr txBox="1">
            <a:spLocks noGrp="1"/>
          </p:cNvSpPr>
          <p:nvPr>
            <p:ph type="title"/>
          </p:nvPr>
        </p:nvSpPr>
        <p:spPr>
          <a:xfrm>
            <a:off x="592900" y="374125"/>
            <a:ext cx="8207100" cy="4935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a:t>The 6 C’s of Next Generation Learning:</a:t>
            </a:r>
            <a:endParaRPr/>
          </a:p>
        </p:txBody>
      </p:sp>
      <p:sp>
        <p:nvSpPr>
          <p:cNvPr id="184" name="Google Shape;184;p23"/>
          <p:cNvSpPr txBox="1">
            <a:spLocks noGrp="1"/>
          </p:cNvSpPr>
          <p:nvPr>
            <p:ph type="body" idx="1"/>
          </p:nvPr>
        </p:nvSpPr>
        <p:spPr>
          <a:xfrm>
            <a:off x="378550" y="1926825"/>
            <a:ext cx="2814300" cy="12003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400" b="1">
                <a:solidFill>
                  <a:schemeClr val="accent1"/>
                </a:solidFill>
              </a:rPr>
              <a:t>Communication</a:t>
            </a:r>
            <a:endParaRPr sz="1400" b="1">
              <a:solidFill>
                <a:schemeClr val="accent1"/>
              </a:solidFill>
            </a:endParaRPr>
          </a:p>
          <a:p>
            <a:pPr marL="0" lvl="0" indent="0" algn="l" rtl="0">
              <a:spcBef>
                <a:spcPts val="0"/>
              </a:spcBef>
              <a:spcAft>
                <a:spcPts val="0"/>
              </a:spcAft>
              <a:buNone/>
            </a:pPr>
            <a:r>
              <a:rPr lang="en" sz="1400"/>
              <a:t>Tailoring communication to a range of audiences through different modalities. </a:t>
            </a:r>
            <a:endParaRPr sz="1400"/>
          </a:p>
        </p:txBody>
      </p:sp>
      <p:sp>
        <p:nvSpPr>
          <p:cNvPr id="185" name="Google Shape;185;p23"/>
          <p:cNvSpPr txBox="1">
            <a:spLocks noGrp="1"/>
          </p:cNvSpPr>
          <p:nvPr>
            <p:ph type="body" idx="2"/>
          </p:nvPr>
        </p:nvSpPr>
        <p:spPr>
          <a:xfrm>
            <a:off x="3192701" y="1926825"/>
            <a:ext cx="2630100" cy="12003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400" b="1">
                <a:solidFill>
                  <a:schemeClr val="accent1"/>
                </a:solidFill>
              </a:rPr>
              <a:t>Critical Thinking</a:t>
            </a:r>
            <a:endParaRPr sz="1400" b="1">
              <a:solidFill>
                <a:schemeClr val="accent1"/>
              </a:solidFill>
            </a:endParaRPr>
          </a:p>
          <a:p>
            <a:pPr marL="0" lvl="0" indent="0" algn="l" rtl="0">
              <a:spcBef>
                <a:spcPts val="0"/>
              </a:spcBef>
              <a:spcAft>
                <a:spcPts val="0"/>
              </a:spcAft>
              <a:buNone/>
            </a:pPr>
            <a:r>
              <a:rPr lang="en" sz="1400"/>
              <a:t>Critically evaluating information and applying it to real world applications. </a:t>
            </a:r>
            <a:endParaRPr sz="1400"/>
          </a:p>
        </p:txBody>
      </p:sp>
      <p:sp>
        <p:nvSpPr>
          <p:cNvPr id="186" name="Google Shape;186;p23"/>
          <p:cNvSpPr txBox="1">
            <a:spLocks noGrp="1"/>
          </p:cNvSpPr>
          <p:nvPr>
            <p:ph type="body" idx="3"/>
          </p:nvPr>
        </p:nvSpPr>
        <p:spPr>
          <a:xfrm>
            <a:off x="5950975" y="1926825"/>
            <a:ext cx="2814300" cy="12003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400" b="1">
                <a:solidFill>
                  <a:schemeClr val="accent1"/>
                </a:solidFill>
              </a:rPr>
              <a:t>Collaboration</a:t>
            </a:r>
            <a:endParaRPr sz="1400" b="1">
              <a:solidFill>
                <a:schemeClr val="accent1"/>
              </a:solidFill>
            </a:endParaRPr>
          </a:p>
          <a:p>
            <a:pPr marL="0" lvl="0" indent="0" algn="l" rtl="0">
              <a:spcBef>
                <a:spcPts val="0"/>
              </a:spcBef>
              <a:spcAft>
                <a:spcPts val="0"/>
              </a:spcAft>
              <a:buNone/>
            </a:pPr>
            <a:r>
              <a:rPr lang="en" sz="1400"/>
              <a:t>Capacity to work together to contribute the to learning of others using strong interpersonal skills. </a:t>
            </a:r>
            <a:endParaRPr sz="1400"/>
          </a:p>
        </p:txBody>
      </p:sp>
      <p:grpSp>
        <p:nvGrpSpPr>
          <p:cNvPr id="187" name="Google Shape;187;p23"/>
          <p:cNvGrpSpPr/>
          <p:nvPr/>
        </p:nvGrpSpPr>
        <p:grpSpPr>
          <a:xfrm>
            <a:off x="791052" y="3044097"/>
            <a:ext cx="585818" cy="540828"/>
            <a:chOff x="3782700" y="1538287"/>
            <a:chExt cx="1578600" cy="1578600"/>
          </a:xfrm>
        </p:grpSpPr>
        <p:sp>
          <p:nvSpPr>
            <p:cNvPr id="188" name="Google Shape;188;p23"/>
            <p:cNvSpPr/>
            <p:nvPr/>
          </p:nvSpPr>
          <p:spPr>
            <a:xfrm>
              <a:off x="3782700" y="2757488"/>
              <a:ext cx="359400" cy="359400"/>
            </a:xfrm>
            <a:prstGeom prst="corner">
              <a:avLst>
                <a:gd name="adj1" fmla="val 50000"/>
                <a:gd name="adj2" fmla="val 50000"/>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 name="Google Shape;189;p23"/>
            <p:cNvSpPr/>
            <p:nvPr/>
          </p:nvSpPr>
          <p:spPr>
            <a:xfrm rot="-5400000">
              <a:off x="5001900" y="2757487"/>
              <a:ext cx="359400" cy="359400"/>
            </a:xfrm>
            <a:prstGeom prst="corner">
              <a:avLst>
                <a:gd name="adj1" fmla="val 50000"/>
                <a:gd name="adj2" fmla="val 50000"/>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 name="Google Shape;190;p23"/>
            <p:cNvSpPr/>
            <p:nvPr/>
          </p:nvSpPr>
          <p:spPr>
            <a:xfrm rot="5400000">
              <a:off x="3782700" y="1538288"/>
              <a:ext cx="359400" cy="359400"/>
            </a:xfrm>
            <a:prstGeom prst="corner">
              <a:avLst>
                <a:gd name="adj1" fmla="val 50000"/>
                <a:gd name="adj2" fmla="val 50000"/>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 name="Google Shape;191;p23"/>
            <p:cNvSpPr/>
            <p:nvPr/>
          </p:nvSpPr>
          <p:spPr>
            <a:xfrm rot="10800000">
              <a:off x="5001900" y="1538287"/>
              <a:ext cx="359400" cy="359400"/>
            </a:xfrm>
            <a:prstGeom prst="corner">
              <a:avLst>
                <a:gd name="adj1" fmla="val 50000"/>
                <a:gd name="adj2" fmla="val 50000"/>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92" name="Google Shape;192;p23"/>
          <p:cNvGrpSpPr/>
          <p:nvPr/>
        </p:nvGrpSpPr>
        <p:grpSpPr>
          <a:xfrm>
            <a:off x="3418962" y="3044097"/>
            <a:ext cx="585818" cy="540828"/>
            <a:chOff x="3782700" y="1538287"/>
            <a:chExt cx="1578600" cy="1578600"/>
          </a:xfrm>
        </p:grpSpPr>
        <p:sp>
          <p:nvSpPr>
            <p:cNvPr id="193" name="Google Shape;193;p23"/>
            <p:cNvSpPr/>
            <p:nvPr/>
          </p:nvSpPr>
          <p:spPr>
            <a:xfrm>
              <a:off x="3782700" y="2757488"/>
              <a:ext cx="359400" cy="359400"/>
            </a:xfrm>
            <a:prstGeom prst="corner">
              <a:avLst>
                <a:gd name="adj1" fmla="val 50000"/>
                <a:gd name="adj2" fmla="val 50000"/>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 name="Google Shape;194;p23"/>
            <p:cNvSpPr/>
            <p:nvPr/>
          </p:nvSpPr>
          <p:spPr>
            <a:xfrm rot="-5400000">
              <a:off x="5001900" y="2757487"/>
              <a:ext cx="359400" cy="359400"/>
            </a:xfrm>
            <a:prstGeom prst="corner">
              <a:avLst>
                <a:gd name="adj1" fmla="val 50000"/>
                <a:gd name="adj2" fmla="val 50000"/>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 name="Google Shape;195;p23"/>
            <p:cNvSpPr/>
            <p:nvPr/>
          </p:nvSpPr>
          <p:spPr>
            <a:xfrm rot="5400000">
              <a:off x="3782700" y="1538288"/>
              <a:ext cx="359400" cy="359400"/>
            </a:xfrm>
            <a:prstGeom prst="corner">
              <a:avLst>
                <a:gd name="adj1" fmla="val 50000"/>
                <a:gd name="adj2" fmla="val 50000"/>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 name="Google Shape;196;p23"/>
            <p:cNvSpPr/>
            <p:nvPr/>
          </p:nvSpPr>
          <p:spPr>
            <a:xfrm rot="10800000">
              <a:off x="5001900" y="1538287"/>
              <a:ext cx="359400" cy="359400"/>
            </a:xfrm>
            <a:prstGeom prst="corner">
              <a:avLst>
                <a:gd name="adj1" fmla="val 50000"/>
                <a:gd name="adj2" fmla="val 50000"/>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97" name="Google Shape;197;p23"/>
          <p:cNvGrpSpPr/>
          <p:nvPr/>
        </p:nvGrpSpPr>
        <p:grpSpPr>
          <a:xfrm>
            <a:off x="6058195" y="3044097"/>
            <a:ext cx="585818" cy="540828"/>
            <a:chOff x="3782700" y="1538287"/>
            <a:chExt cx="1578600" cy="1578600"/>
          </a:xfrm>
        </p:grpSpPr>
        <p:sp>
          <p:nvSpPr>
            <p:cNvPr id="198" name="Google Shape;198;p23"/>
            <p:cNvSpPr/>
            <p:nvPr/>
          </p:nvSpPr>
          <p:spPr>
            <a:xfrm>
              <a:off x="3782700" y="2757488"/>
              <a:ext cx="359400" cy="359400"/>
            </a:xfrm>
            <a:prstGeom prst="corner">
              <a:avLst>
                <a:gd name="adj1" fmla="val 50000"/>
                <a:gd name="adj2" fmla="val 50000"/>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9" name="Google Shape;199;p23"/>
            <p:cNvSpPr/>
            <p:nvPr/>
          </p:nvSpPr>
          <p:spPr>
            <a:xfrm rot="-5400000">
              <a:off x="5001900" y="2757487"/>
              <a:ext cx="359400" cy="359400"/>
            </a:xfrm>
            <a:prstGeom prst="corner">
              <a:avLst>
                <a:gd name="adj1" fmla="val 50000"/>
                <a:gd name="adj2" fmla="val 50000"/>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0" name="Google Shape;200;p23"/>
            <p:cNvSpPr/>
            <p:nvPr/>
          </p:nvSpPr>
          <p:spPr>
            <a:xfrm rot="5400000">
              <a:off x="3782700" y="1538288"/>
              <a:ext cx="359400" cy="359400"/>
            </a:xfrm>
            <a:prstGeom prst="corner">
              <a:avLst>
                <a:gd name="adj1" fmla="val 50000"/>
                <a:gd name="adj2" fmla="val 50000"/>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 name="Google Shape;201;p23"/>
            <p:cNvSpPr/>
            <p:nvPr/>
          </p:nvSpPr>
          <p:spPr>
            <a:xfrm rot="10800000">
              <a:off x="5001900" y="1538287"/>
              <a:ext cx="359400" cy="359400"/>
            </a:xfrm>
            <a:prstGeom prst="corner">
              <a:avLst>
                <a:gd name="adj1" fmla="val 50000"/>
                <a:gd name="adj2" fmla="val 50000"/>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02" name="Google Shape;202;p23"/>
          <p:cNvGrpSpPr/>
          <p:nvPr/>
        </p:nvGrpSpPr>
        <p:grpSpPr>
          <a:xfrm>
            <a:off x="3418962" y="1443451"/>
            <a:ext cx="585818" cy="540828"/>
            <a:chOff x="3782700" y="1538287"/>
            <a:chExt cx="1578600" cy="1578600"/>
          </a:xfrm>
        </p:grpSpPr>
        <p:sp>
          <p:nvSpPr>
            <p:cNvPr id="203" name="Google Shape;203;p23"/>
            <p:cNvSpPr/>
            <p:nvPr/>
          </p:nvSpPr>
          <p:spPr>
            <a:xfrm>
              <a:off x="3782700" y="2757488"/>
              <a:ext cx="359400" cy="359400"/>
            </a:xfrm>
            <a:prstGeom prst="corner">
              <a:avLst>
                <a:gd name="adj1" fmla="val 50000"/>
                <a:gd name="adj2" fmla="val 50000"/>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4" name="Google Shape;204;p23"/>
            <p:cNvSpPr/>
            <p:nvPr/>
          </p:nvSpPr>
          <p:spPr>
            <a:xfrm rot="-5400000">
              <a:off x="5001900" y="2757487"/>
              <a:ext cx="359400" cy="359400"/>
            </a:xfrm>
            <a:prstGeom prst="corner">
              <a:avLst>
                <a:gd name="adj1" fmla="val 50000"/>
                <a:gd name="adj2" fmla="val 50000"/>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5" name="Google Shape;205;p23"/>
            <p:cNvSpPr/>
            <p:nvPr/>
          </p:nvSpPr>
          <p:spPr>
            <a:xfrm rot="5400000">
              <a:off x="3782700" y="1538288"/>
              <a:ext cx="359400" cy="359400"/>
            </a:xfrm>
            <a:prstGeom prst="corner">
              <a:avLst>
                <a:gd name="adj1" fmla="val 50000"/>
                <a:gd name="adj2" fmla="val 50000"/>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6" name="Google Shape;206;p23"/>
            <p:cNvSpPr/>
            <p:nvPr/>
          </p:nvSpPr>
          <p:spPr>
            <a:xfrm rot="10800000">
              <a:off x="5001900" y="1538287"/>
              <a:ext cx="359400" cy="359400"/>
            </a:xfrm>
            <a:prstGeom prst="corner">
              <a:avLst>
                <a:gd name="adj1" fmla="val 50000"/>
                <a:gd name="adj2" fmla="val 50000"/>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07" name="Google Shape;207;p23"/>
          <p:cNvGrpSpPr/>
          <p:nvPr/>
        </p:nvGrpSpPr>
        <p:grpSpPr>
          <a:xfrm>
            <a:off x="6058195" y="1443451"/>
            <a:ext cx="585818" cy="540828"/>
            <a:chOff x="3782700" y="1538287"/>
            <a:chExt cx="1578600" cy="1578600"/>
          </a:xfrm>
        </p:grpSpPr>
        <p:sp>
          <p:nvSpPr>
            <p:cNvPr id="208" name="Google Shape;208;p23"/>
            <p:cNvSpPr/>
            <p:nvPr/>
          </p:nvSpPr>
          <p:spPr>
            <a:xfrm>
              <a:off x="3782700" y="2757488"/>
              <a:ext cx="359400" cy="359400"/>
            </a:xfrm>
            <a:prstGeom prst="corner">
              <a:avLst>
                <a:gd name="adj1" fmla="val 50000"/>
                <a:gd name="adj2" fmla="val 50000"/>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9" name="Google Shape;209;p23"/>
            <p:cNvSpPr/>
            <p:nvPr/>
          </p:nvSpPr>
          <p:spPr>
            <a:xfrm rot="-5400000">
              <a:off x="5001900" y="2757487"/>
              <a:ext cx="359400" cy="359400"/>
            </a:xfrm>
            <a:prstGeom prst="corner">
              <a:avLst>
                <a:gd name="adj1" fmla="val 50000"/>
                <a:gd name="adj2" fmla="val 50000"/>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0" name="Google Shape;210;p23"/>
            <p:cNvSpPr/>
            <p:nvPr/>
          </p:nvSpPr>
          <p:spPr>
            <a:xfrm rot="5400000">
              <a:off x="3782700" y="1538288"/>
              <a:ext cx="359400" cy="359400"/>
            </a:xfrm>
            <a:prstGeom prst="corner">
              <a:avLst>
                <a:gd name="adj1" fmla="val 50000"/>
                <a:gd name="adj2" fmla="val 50000"/>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1" name="Google Shape;211;p23"/>
            <p:cNvSpPr/>
            <p:nvPr/>
          </p:nvSpPr>
          <p:spPr>
            <a:xfrm rot="10800000">
              <a:off x="5001900" y="1538287"/>
              <a:ext cx="359400" cy="359400"/>
            </a:xfrm>
            <a:prstGeom prst="corner">
              <a:avLst>
                <a:gd name="adj1" fmla="val 50000"/>
                <a:gd name="adj2" fmla="val 50000"/>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12" name="Google Shape;212;p23"/>
          <p:cNvGrpSpPr/>
          <p:nvPr/>
        </p:nvGrpSpPr>
        <p:grpSpPr>
          <a:xfrm>
            <a:off x="791052" y="1443451"/>
            <a:ext cx="585818" cy="540828"/>
            <a:chOff x="3782700" y="1538287"/>
            <a:chExt cx="1578600" cy="1578600"/>
          </a:xfrm>
        </p:grpSpPr>
        <p:sp>
          <p:nvSpPr>
            <p:cNvPr id="213" name="Google Shape;213;p23"/>
            <p:cNvSpPr/>
            <p:nvPr/>
          </p:nvSpPr>
          <p:spPr>
            <a:xfrm>
              <a:off x="3782700" y="2757488"/>
              <a:ext cx="359400" cy="359400"/>
            </a:xfrm>
            <a:prstGeom prst="corner">
              <a:avLst>
                <a:gd name="adj1" fmla="val 50000"/>
                <a:gd name="adj2" fmla="val 50000"/>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4" name="Google Shape;214;p23"/>
            <p:cNvSpPr/>
            <p:nvPr/>
          </p:nvSpPr>
          <p:spPr>
            <a:xfrm rot="-5400000">
              <a:off x="5001900" y="2757487"/>
              <a:ext cx="359400" cy="359400"/>
            </a:xfrm>
            <a:prstGeom prst="corner">
              <a:avLst>
                <a:gd name="adj1" fmla="val 50000"/>
                <a:gd name="adj2" fmla="val 50000"/>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 name="Google Shape;215;p23"/>
            <p:cNvSpPr/>
            <p:nvPr/>
          </p:nvSpPr>
          <p:spPr>
            <a:xfrm rot="5400000">
              <a:off x="3782700" y="1538288"/>
              <a:ext cx="359400" cy="359400"/>
            </a:xfrm>
            <a:prstGeom prst="corner">
              <a:avLst>
                <a:gd name="adj1" fmla="val 50000"/>
                <a:gd name="adj2" fmla="val 50000"/>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 name="Google Shape;216;p23"/>
            <p:cNvSpPr/>
            <p:nvPr/>
          </p:nvSpPr>
          <p:spPr>
            <a:xfrm rot="10800000">
              <a:off x="5001900" y="1538287"/>
              <a:ext cx="359400" cy="359400"/>
            </a:xfrm>
            <a:prstGeom prst="corner">
              <a:avLst>
                <a:gd name="adj1" fmla="val 50000"/>
                <a:gd name="adj2" fmla="val 50000"/>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17" name="Google Shape;217;p23"/>
          <p:cNvSpPr txBox="1">
            <a:spLocks noGrp="1"/>
          </p:cNvSpPr>
          <p:nvPr>
            <p:ph type="sldNum" idx="12"/>
          </p:nvPr>
        </p:nvSpPr>
        <p:spPr>
          <a:xfrm>
            <a:off x="8556775" y="4758433"/>
            <a:ext cx="548700" cy="3090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t>13</a:t>
            </a:fld>
            <a:endParaRPr/>
          </a:p>
        </p:txBody>
      </p:sp>
      <p:sp>
        <p:nvSpPr>
          <p:cNvPr id="218" name="Google Shape;218;p23"/>
          <p:cNvSpPr txBox="1">
            <a:spLocks noGrp="1"/>
          </p:cNvSpPr>
          <p:nvPr>
            <p:ph type="body" idx="1"/>
          </p:nvPr>
        </p:nvSpPr>
        <p:spPr>
          <a:xfrm>
            <a:off x="471625" y="3603225"/>
            <a:ext cx="2721300" cy="12003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400" b="1">
                <a:solidFill>
                  <a:schemeClr val="accent1"/>
                </a:solidFill>
              </a:rPr>
              <a:t>Creativity</a:t>
            </a:r>
            <a:endParaRPr sz="1400" b="1">
              <a:solidFill>
                <a:schemeClr val="accent1"/>
              </a:solidFill>
            </a:endParaRPr>
          </a:p>
          <a:p>
            <a:pPr marL="0" lvl="0" indent="0" algn="l" rtl="0">
              <a:spcBef>
                <a:spcPts val="0"/>
              </a:spcBef>
              <a:spcAft>
                <a:spcPts val="0"/>
              </a:spcAft>
              <a:buNone/>
            </a:pPr>
            <a:r>
              <a:rPr lang="en" sz="1400"/>
              <a:t>Asking the right questions to generate new ideas and demonstrating leadership to put those ideas into practice. </a:t>
            </a:r>
            <a:endParaRPr sz="1400"/>
          </a:p>
        </p:txBody>
      </p:sp>
      <p:sp>
        <p:nvSpPr>
          <p:cNvPr id="219" name="Google Shape;219;p23"/>
          <p:cNvSpPr txBox="1">
            <a:spLocks noGrp="1"/>
          </p:cNvSpPr>
          <p:nvPr>
            <p:ph type="body" idx="2"/>
          </p:nvPr>
        </p:nvSpPr>
        <p:spPr>
          <a:xfrm>
            <a:off x="3192851" y="3603225"/>
            <a:ext cx="2630100" cy="12003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400" b="1">
                <a:solidFill>
                  <a:schemeClr val="accent1"/>
                </a:solidFill>
              </a:rPr>
              <a:t>Character</a:t>
            </a:r>
            <a:endParaRPr sz="1400" b="1">
              <a:solidFill>
                <a:schemeClr val="accent1"/>
              </a:solidFill>
            </a:endParaRPr>
          </a:p>
          <a:p>
            <a:pPr marL="0" lvl="0" indent="0" algn="l" rtl="0">
              <a:spcBef>
                <a:spcPts val="0"/>
              </a:spcBef>
              <a:spcAft>
                <a:spcPts val="0"/>
              </a:spcAft>
              <a:buNone/>
            </a:pPr>
            <a:r>
              <a:rPr lang="en" sz="1400"/>
              <a:t>Qualities that are essential for the individual to be effective showcasing grit, perseverance, and responsibility.</a:t>
            </a:r>
            <a:endParaRPr sz="1400"/>
          </a:p>
        </p:txBody>
      </p:sp>
      <p:sp>
        <p:nvSpPr>
          <p:cNvPr id="220" name="Google Shape;220;p23"/>
          <p:cNvSpPr txBox="1">
            <a:spLocks noGrp="1"/>
          </p:cNvSpPr>
          <p:nvPr>
            <p:ph type="body" idx="3"/>
          </p:nvPr>
        </p:nvSpPr>
        <p:spPr>
          <a:xfrm>
            <a:off x="5950975" y="3603225"/>
            <a:ext cx="2501700" cy="12003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400" b="1">
                <a:solidFill>
                  <a:schemeClr val="accent1"/>
                </a:solidFill>
              </a:rPr>
              <a:t>Citizenship</a:t>
            </a:r>
            <a:endParaRPr sz="1400" b="1">
              <a:solidFill>
                <a:schemeClr val="accent1"/>
              </a:solidFill>
            </a:endParaRPr>
          </a:p>
          <a:p>
            <a:pPr marL="0" lvl="0" indent="0" algn="l" rtl="0">
              <a:spcBef>
                <a:spcPts val="0"/>
              </a:spcBef>
              <a:spcAft>
                <a:spcPts val="0"/>
              </a:spcAft>
              <a:buNone/>
            </a:pPr>
            <a:r>
              <a:rPr lang="en" sz="1400"/>
              <a:t>Thinking of global issues to engage with others to solve complex problems. </a:t>
            </a:r>
            <a:endParaRPr sz="1400"/>
          </a:p>
        </p:txBody>
      </p:sp>
      <p:pic>
        <p:nvPicPr>
          <p:cNvPr id="221" name="Google Shape;221;p23"/>
          <p:cNvPicPr preferRelativeResize="0"/>
          <p:nvPr/>
        </p:nvPicPr>
        <p:blipFill>
          <a:blip r:embed="rId3">
            <a:alphaModFix/>
          </a:blip>
          <a:stretch>
            <a:fillRect/>
          </a:stretch>
        </p:blipFill>
        <p:spPr>
          <a:xfrm>
            <a:off x="867350" y="3152500"/>
            <a:ext cx="433225" cy="425350"/>
          </a:xfrm>
          <a:prstGeom prst="rect">
            <a:avLst/>
          </a:prstGeom>
          <a:noFill/>
          <a:ln>
            <a:noFill/>
          </a:ln>
        </p:spPr>
      </p:pic>
      <p:pic>
        <p:nvPicPr>
          <p:cNvPr id="222" name="Google Shape;222;p23"/>
          <p:cNvPicPr preferRelativeResize="0"/>
          <p:nvPr/>
        </p:nvPicPr>
        <p:blipFill>
          <a:blip r:embed="rId4">
            <a:alphaModFix/>
          </a:blip>
          <a:stretch>
            <a:fillRect/>
          </a:stretch>
        </p:blipFill>
        <p:spPr>
          <a:xfrm>
            <a:off x="867348" y="1476098"/>
            <a:ext cx="433225" cy="425360"/>
          </a:xfrm>
          <a:prstGeom prst="rect">
            <a:avLst/>
          </a:prstGeom>
          <a:noFill/>
          <a:ln>
            <a:noFill/>
          </a:ln>
        </p:spPr>
      </p:pic>
      <p:pic>
        <p:nvPicPr>
          <p:cNvPr id="223" name="Google Shape;223;p23"/>
          <p:cNvPicPr preferRelativeResize="0"/>
          <p:nvPr/>
        </p:nvPicPr>
        <p:blipFill>
          <a:blip r:embed="rId5">
            <a:alphaModFix/>
          </a:blip>
          <a:stretch>
            <a:fillRect/>
          </a:stretch>
        </p:blipFill>
        <p:spPr>
          <a:xfrm>
            <a:off x="6123150" y="3101849"/>
            <a:ext cx="433225" cy="425339"/>
          </a:xfrm>
          <a:prstGeom prst="rect">
            <a:avLst/>
          </a:prstGeom>
          <a:noFill/>
          <a:ln>
            <a:noFill/>
          </a:ln>
        </p:spPr>
      </p:pic>
      <p:pic>
        <p:nvPicPr>
          <p:cNvPr id="224" name="Google Shape;224;p23"/>
          <p:cNvPicPr preferRelativeResize="0"/>
          <p:nvPr/>
        </p:nvPicPr>
        <p:blipFill>
          <a:blip r:embed="rId6">
            <a:alphaModFix/>
          </a:blip>
          <a:stretch>
            <a:fillRect/>
          </a:stretch>
        </p:blipFill>
        <p:spPr>
          <a:xfrm>
            <a:off x="6134500" y="1501188"/>
            <a:ext cx="433225" cy="425348"/>
          </a:xfrm>
          <a:prstGeom prst="rect">
            <a:avLst/>
          </a:prstGeom>
          <a:noFill/>
          <a:ln>
            <a:noFill/>
          </a:ln>
        </p:spPr>
      </p:pic>
      <p:pic>
        <p:nvPicPr>
          <p:cNvPr id="225" name="Google Shape;225;p23"/>
          <p:cNvPicPr preferRelativeResize="0"/>
          <p:nvPr/>
        </p:nvPicPr>
        <p:blipFill>
          <a:blip r:embed="rId7">
            <a:alphaModFix/>
          </a:blip>
          <a:stretch>
            <a:fillRect/>
          </a:stretch>
        </p:blipFill>
        <p:spPr>
          <a:xfrm>
            <a:off x="3500925" y="3101838"/>
            <a:ext cx="433225" cy="425348"/>
          </a:xfrm>
          <a:prstGeom prst="rect">
            <a:avLst/>
          </a:prstGeom>
          <a:noFill/>
          <a:ln>
            <a:noFill/>
          </a:ln>
        </p:spPr>
      </p:pic>
      <p:pic>
        <p:nvPicPr>
          <p:cNvPr id="226" name="Google Shape;226;p23"/>
          <p:cNvPicPr preferRelativeResize="0"/>
          <p:nvPr/>
        </p:nvPicPr>
        <p:blipFill>
          <a:blip r:embed="rId8">
            <a:alphaModFix/>
          </a:blip>
          <a:stretch>
            <a:fillRect/>
          </a:stretch>
        </p:blipFill>
        <p:spPr>
          <a:xfrm>
            <a:off x="3500924" y="1476099"/>
            <a:ext cx="433225" cy="425360"/>
          </a:xfrm>
          <a:prstGeom prst="rect">
            <a:avLst/>
          </a:prstGeom>
          <a:noFill/>
          <a:ln>
            <a:noFill/>
          </a:ln>
        </p:spPr>
      </p:pic>
      <p:pic>
        <p:nvPicPr>
          <p:cNvPr id="227" name="Google Shape;227;p23" title="15.mp3">
            <a:hlinkClick r:id="rId9"/>
          </p:cNvPr>
          <p:cNvPicPr preferRelativeResize="0"/>
          <p:nvPr/>
        </p:nvPicPr>
        <p:blipFill>
          <a:blip r:embed="rId10">
            <a:alphaModFix/>
          </a:blip>
          <a:stretch>
            <a:fillRect/>
          </a:stretch>
        </p:blipFill>
        <p:spPr>
          <a:xfrm>
            <a:off x="8105326" y="4448826"/>
            <a:ext cx="694675" cy="694675"/>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31"/>
        <p:cNvGrpSpPr/>
        <p:nvPr/>
      </p:nvGrpSpPr>
      <p:grpSpPr>
        <a:xfrm>
          <a:off x="0" y="0"/>
          <a:ext cx="0" cy="0"/>
          <a:chOff x="0" y="0"/>
          <a:chExt cx="0" cy="0"/>
        </a:xfrm>
      </p:grpSpPr>
      <p:sp>
        <p:nvSpPr>
          <p:cNvPr id="232" name="Google Shape;232;p24"/>
          <p:cNvSpPr txBox="1">
            <a:spLocks noGrp="1"/>
          </p:cNvSpPr>
          <p:nvPr>
            <p:ph type="ctrTitle"/>
          </p:nvPr>
        </p:nvSpPr>
        <p:spPr>
          <a:xfrm>
            <a:off x="685800" y="2897794"/>
            <a:ext cx="4505400" cy="1432800"/>
          </a:xfrm>
          <a:prstGeom prst="rect">
            <a:avLst/>
          </a:prstGeom>
        </p:spPr>
        <p:txBody>
          <a:bodyPr spcFirstLastPara="1" wrap="square" lIns="91425" tIns="91425" rIns="91425" bIns="91425" anchor="b" anchorCtr="0">
            <a:noAutofit/>
          </a:bodyPr>
          <a:lstStyle/>
          <a:p>
            <a:pPr marL="0" lvl="0" indent="0" algn="r" rtl="0">
              <a:spcBef>
                <a:spcPts val="0"/>
              </a:spcBef>
              <a:spcAft>
                <a:spcPts val="0"/>
              </a:spcAft>
              <a:buNone/>
            </a:pPr>
            <a:r>
              <a:rPr lang="en" sz="9600">
                <a:solidFill>
                  <a:schemeClr val="accent2"/>
                </a:solidFill>
              </a:rPr>
              <a:t>1.</a:t>
            </a:r>
            <a:endParaRPr sz="9600">
              <a:solidFill>
                <a:schemeClr val="accent2"/>
              </a:solidFill>
            </a:endParaRPr>
          </a:p>
          <a:p>
            <a:pPr marL="0" lvl="0" indent="0" algn="r" rtl="0">
              <a:spcBef>
                <a:spcPts val="0"/>
              </a:spcBef>
              <a:spcAft>
                <a:spcPts val="0"/>
              </a:spcAft>
              <a:buNone/>
            </a:pPr>
            <a:r>
              <a:rPr lang="en"/>
              <a:t>Communication</a:t>
            </a:r>
            <a:endParaRPr/>
          </a:p>
        </p:txBody>
      </p:sp>
      <p:sp>
        <p:nvSpPr>
          <p:cNvPr id="233" name="Google Shape;233;p24"/>
          <p:cNvSpPr txBox="1">
            <a:spLocks noGrp="1"/>
          </p:cNvSpPr>
          <p:nvPr>
            <p:ph type="sldNum" idx="12"/>
          </p:nvPr>
        </p:nvSpPr>
        <p:spPr>
          <a:xfrm>
            <a:off x="8556775" y="4758433"/>
            <a:ext cx="548700" cy="3090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t>14</a:t>
            </a:fld>
            <a:endParaRPr/>
          </a:p>
        </p:txBody>
      </p:sp>
      <p:sp>
        <p:nvSpPr>
          <p:cNvPr id="234" name="Google Shape;234;p24"/>
          <p:cNvSpPr txBox="1">
            <a:spLocks noGrp="1"/>
          </p:cNvSpPr>
          <p:nvPr>
            <p:ph type="body" idx="4294967295"/>
          </p:nvPr>
        </p:nvSpPr>
        <p:spPr>
          <a:xfrm>
            <a:off x="5775325" y="129775"/>
            <a:ext cx="3282600" cy="4889100"/>
          </a:xfrm>
          <a:prstGeom prst="rect">
            <a:avLst/>
          </a:prstGeom>
        </p:spPr>
        <p:txBody>
          <a:bodyPr spcFirstLastPara="1" wrap="square" lIns="91425" tIns="91425" rIns="91425" bIns="91425" anchor="t" anchorCtr="0">
            <a:noAutofit/>
          </a:bodyPr>
          <a:lstStyle/>
          <a:p>
            <a:pPr marL="457200" lvl="0" indent="-393700" algn="l" rtl="0">
              <a:lnSpc>
                <a:spcPct val="100000"/>
              </a:lnSpc>
              <a:spcBef>
                <a:spcPts val="600"/>
              </a:spcBef>
              <a:spcAft>
                <a:spcPts val="0"/>
              </a:spcAft>
              <a:buSzPts val="2600"/>
              <a:buChar char="❏"/>
            </a:pPr>
            <a:r>
              <a:rPr lang="en" sz="2600" b="1"/>
              <a:t>Building Relationships</a:t>
            </a:r>
            <a:endParaRPr sz="900" b="1"/>
          </a:p>
          <a:p>
            <a:pPr marL="457200" lvl="0" indent="0" algn="l" rtl="0">
              <a:lnSpc>
                <a:spcPct val="100000"/>
              </a:lnSpc>
              <a:spcBef>
                <a:spcPts val="600"/>
              </a:spcBef>
              <a:spcAft>
                <a:spcPts val="0"/>
              </a:spcAft>
              <a:buNone/>
            </a:pPr>
            <a:endParaRPr sz="900" b="1"/>
          </a:p>
          <a:p>
            <a:pPr marL="457200" lvl="0" indent="-393700" algn="l" rtl="0">
              <a:lnSpc>
                <a:spcPct val="100000"/>
              </a:lnSpc>
              <a:spcBef>
                <a:spcPts val="600"/>
              </a:spcBef>
              <a:spcAft>
                <a:spcPts val="0"/>
              </a:spcAft>
              <a:buSzPts val="2600"/>
              <a:buChar char="❏"/>
            </a:pPr>
            <a:r>
              <a:rPr lang="en" sz="2600" b="1"/>
              <a:t>Identifying Learning Goals</a:t>
            </a:r>
            <a:endParaRPr sz="900" b="1"/>
          </a:p>
          <a:p>
            <a:pPr marL="457200" lvl="0" indent="0" algn="l" rtl="0">
              <a:lnSpc>
                <a:spcPct val="100000"/>
              </a:lnSpc>
              <a:spcBef>
                <a:spcPts val="600"/>
              </a:spcBef>
              <a:spcAft>
                <a:spcPts val="0"/>
              </a:spcAft>
              <a:buNone/>
            </a:pPr>
            <a:endParaRPr sz="900" b="1"/>
          </a:p>
          <a:p>
            <a:pPr marL="457200" lvl="0" indent="-393700" algn="l" rtl="0">
              <a:lnSpc>
                <a:spcPct val="100000"/>
              </a:lnSpc>
              <a:spcBef>
                <a:spcPts val="600"/>
              </a:spcBef>
              <a:spcAft>
                <a:spcPts val="0"/>
              </a:spcAft>
              <a:buSzPts val="2600"/>
              <a:buChar char="❏"/>
            </a:pPr>
            <a:r>
              <a:rPr lang="en" sz="2600" b="1"/>
              <a:t>Student Development</a:t>
            </a:r>
            <a:endParaRPr sz="900" b="1"/>
          </a:p>
          <a:p>
            <a:pPr marL="457200" lvl="0" indent="0" algn="l" rtl="0">
              <a:lnSpc>
                <a:spcPct val="100000"/>
              </a:lnSpc>
              <a:spcBef>
                <a:spcPts val="600"/>
              </a:spcBef>
              <a:spcAft>
                <a:spcPts val="0"/>
              </a:spcAft>
              <a:buNone/>
            </a:pPr>
            <a:endParaRPr sz="900" b="1"/>
          </a:p>
          <a:p>
            <a:pPr marL="457200" lvl="0" indent="-393700" algn="l" rtl="0">
              <a:lnSpc>
                <a:spcPct val="100000"/>
              </a:lnSpc>
              <a:spcBef>
                <a:spcPts val="600"/>
              </a:spcBef>
              <a:spcAft>
                <a:spcPts val="0"/>
              </a:spcAft>
              <a:buSzPts val="2600"/>
              <a:buChar char="❏"/>
            </a:pPr>
            <a:r>
              <a:rPr lang="en" sz="2600" b="1"/>
              <a:t>Embrace Individuality </a:t>
            </a:r>
            <a:endParaRPr sz="2600" b="1"/>
          </a:p>
          <a:p>
            <a:pPr marL="0" lvl="0" indent="0" algn="l" rtl="0">
              <a:spcBef>
                <a:spcPts val="600"/>
              </a:spcBef>
              <a:spcAft>
                <a:spcPts val="0"/>
              </a:spcAft>
              <a:buNone/>
            </a:pPr>
            <a:endParaRPr sz="1800"/>
          </a:p>
        </p:txBody>
      </p:sp>
      <p:pic>
        <p:nvPicPr>
          <p:cNvPr id="235" name="Google Shape;235;p24"/>
          <p:cNvPicPr preferRelativeResize="0"/>
          <p:nvPr/>
        </p:nvPicPr>
        <p:blipFill>
          <a:blip r:embed="rId3">
            <a:alphaModFix/>
          </a:blip>
          <a:stretch>
            <a:fillRect/>
          </a:stretch>
        </p:blipFill>
        <p:spPr>
          <a:xfrm>
            <a:off x="284650" y="299475"/>
            <a:ext cx="1623850" cy="1594325"/>
          </a:xfrm>
          <a:prstGeom prst="rect">
            <a:avLst/>
          </a:prstGeom>
          <a:noFill/>
          <a:ln>
            <a:noFill/>
          </a:ln>
        </p:spPr>
      </p:pic>
      <p:pic>
        <p:nvPicPr>
          <p:cNvPr id="236" name="Google Shape;236;p24" title="18.mp3">
            <a:hlinkClick r:id="rId4"/>
          </p:cNvPr>
          <p:cNvPicPr preferRelativeResize="0"/>
          <p:nvPr/>
        </p:nvPicPr>
        <p:blipFill>
          <a:blip r:embed="rId5">
            <a:alphaModFix/>
          </a:blip>
          <a:stretch>
            <a:fillRect/>
          </a:stretch>
        </p:blipFill>
        <p:spPr>
          <a:xfrm>
            <a:off x="8068225" y="4515300"/>
            <a:ext cx="626225" cy="626225"/>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40"/>
        <p:cNvGrpSpPr/>
        <p:nvPr/>
      </p:nvGrpSpPr>
      <p:grpSpPr>
        <a:xfrm>
          <a:off x="0" y="0"/>
          <a:ext cx="0" cy="0"/>
          <a:chOff x="0" y="0"/>
          <a:chExt cx="0" cy="0"/>
        </a:xfrm>
      </p:grpSpPr>
      <p:sp>
        <p:nvSpPr>
          <p:cNvPr id="241" name="Google Shape;241;p25"/>
          <p:cNvSpPr txBox="1">
            <a:spLocks noGrp="1"/>
          </p:cNvSpPr>
          <p:nvPr>
            <p:ph type="ctrTitle"/>
          </p:nvPr>
        </p:nvSpPr>
        <p:spPr>
          <a:xfrm>
            <a:off x="685800" y="2897794"/>
            <a:ext cx="4505400" cy="1432800"/>
          </a:xfrm>
          <a:prstGeom prst="rect">
            <a:avLst/>
          </a:prstGeom>
        </p:spPr>
        <p:txBody>
          <a:bodyPr spcFirstLastPara="1" wrap="square" lIns="91425" tIns="91425" rIns="91425" bIns="91425" anchor="b" anchorCtr="0">
            <a:noAutofit/>
          </a:bodyPr>
          <a:lstStyle/>
          <a:p>
            <a:pPr marL="0" lvl="0" indent="0" algn="r" rtl="0">
              <a:spcBef>
                <a:spcPts val="0"/>
              </a:spcBef>
              <a:spcAft>
                <a:spcPts val="0"/>
              </a:spcAft>
              <a:buNone/>
            </a:pPr>
            <a:r>
              <a:rPr lang="en" sz="9600">
                <a:solidFill>
                  <a:schemeClr val="accent2"/>
                </a:solidFill>
              </a:rPr>
              <a:t>2.</a:t>
            </a:r>
            <a:endParaRPr sz="9600">
              <a:solidFill>
                <a:schemeClr val="accent2"/>
              </a:solidFill>
            </a:endParaRPr>
          </a:p>
          <a:p>
            <a:pPr marL="0" lvl="0" indent="0" algn="r" rtl="0">
              <a:spcBef>
                <a:spcPts val="0"/>
              </a:spcBef>
              <a:spcAft>
                <a:spcPts val="0"/>
              </a:spcAft>
              <a:buNone/>
            </a:pPr>
            <a:r>
              <a:rPr lang="en"/>
              <a:t>Critical Thinking</a:t>
            </a:r>
            <a:endParaRPr/>
          </a:p>
        </p:txBody>
      </p:sp>
      <p:sp>
        <p:nvSpPr>
          <p:cNvPr id="242" name="Google Shape;242;p25"/>
          <p:cNvSpPr txBox="1">
            <a:spLocks noGrp="1"/>
          </p:cNvSpPr>
          <p:nvPr>
            <p:ph type="sldNum" idx="12"/>
          </p:nvPr>
        </p:nvSpPr>
        <p:spPr>
          <a:xfrm>
            <a:off x="8556775" y="4758433"/>
            <a:ext cx="548700" cy="3090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t>15</a:t>
            </a:fld>
            <a:endParaRPr/>
          </a:p>
        </p:txBody>
      </p:sp>
      <p:pic>
        <p:nvPicPr>
          <p:cNvPr id="243" name="Google Shape;243;p25"/>
          <p:cNvPicPr preferRelativeResize="0"/>
          <p:nvPr/>
        </p:nvPicPr>
        <p:blipFill>
          <a:blip r:embed="rId3">
            <a:alphaModFix/>
          </a:blip>
          <a:stretch>
            <a:fillRect/>
          </a:stretch>
        </p:blipFill>
        <p:spPr>
          <a:xfrm>
            <a:off x="240000" y="187425"/>
            <a:ext cx="1395525" cy="1370200"/>
          </a:xfrm>
          <a:prstGeom prst="rect">
            <a:avLst/>
          </a:prstGeom>
          <a:noFill/>
          <a:ln>
            <a:noFill/>
          </a:ln>
        </p:spPr>
      </p:pic>
      <p:pic>
        <p:nvPicPr>
          <p:cNvPr id="244" name="Google Shape;244;p25" title="19.mp3">
            <a:hlinkClick r:id="rId4"/>
          </p:cNvPr>
          <p:cNvPicPr preferRelativeResize="0"/>
          <p:nvPr/>
        </p:nvPicPr>
        <p:blipFill>
          <a:blip r:embed="rId5">
            <a:alphaModFix/>
          </a:blip>
          <a:stretch>
            <a:fillRect/>
          </a:stretch>
        </p:blipFill>
        <p:spPr>
          <a:xfrm>
            <a:off x="8038475" y="4464575"/>
            <a:ext cx="678925" cy="678925"/>
          </a:xfrm>
          <a:prstGeom prst="rect">
            <a:avLst/>
          </a:prstGeom>
          <a:noFill/>
          <a:ln>
            <a:noFill/>
          </a:ln>
        </p:spPr>
      </p:pic>
      <p:sp>
        <p:nvSpPr>
          <p:cNvPr id="245" name="Google Shape;245;p25"/>
          <p:cNvSpPr txBox="1">
            <a:spLocks noGrp="1"/>
          </p:cNvSpPr>
          <p:nvPr>
            <p:ph type="body" idx="4294967295"/>
          </p:nvPr>
        </p:nvSpPr>
        <p:spPr>
          <a:xfrm>
            <a:off x="5822875" y="0"/>
            <a:ext cx="3282600" cy="4889100"/>
          </a:xfrm>
          <a:prstGeom prst="rect">
            <a:avLst/>
          </a:prstGeom>
        </p:spPr>
        <p:txBody>
          <a:bodyPr spcFirstLastPara="1" wrap="square" lIns="91425" tIns="91425" rIns="91425" bIns="91425" anchor="t" anchorCtr="0">
            <a:noAutofit/>
          </a:bodyPr>
          <a:lstStyle/>
          <a:p>
            <a:pPr marL="457200" lvl="0" indent="-393700" algn="l" rtl="0">
              <a:lnSpc>
                <a:spcPct val="100000"/>
              </a:lnSpc>
              <a:spcBef>
                <a:spcPts val="600"/>
              </a:spcBef>
              <a:spcAft>
                <a:spcPts val="0"/>
              </a:spcAft>
              <a:buSzPts val="2600"/>
              <a:buChar char="❏"/>
            </a:pPr>
            <a:r>
              <a:rPr lang="en" sz="2600" b="1"/>
              <a:t>Real World Application</a:t>
            </a:r>
            <a:endParaRPr sz="900" b="1"/>
          </a:p>
          <a:p>
            <a:pPr marL="457200" lvl="0" indent="0" algn="l" rtl="0">
              <a:lnSpc>
                <a:spcPct val="100000"/>
              </a:lnSpc>
              <a:spcBef>
                <a:spcPts val="600"/>
              </a:spcBef>
              <a:spcAft>
                <a:spcPts val="0"/>
              </a:spcAft>
              <a:buNone/>
            </a:pPr>
            <a:endParaRPr sz="900" b="1"/>
          </a:p>
          <a:p>
            <a:pPr marL="457200" lvl="0" indent="-393700" algn="l" rtl="0">
              <a:lnSpc>
                <a:spcPct val="100000"/>
              </a:lnSpc>
              <a:spcBef>
                <a:spcPts val="600"/>
              </a:spcBef>
              <a:spcAft>
                <a:spcPts val="0"/>
              </a:spcAft>
              <a:buSzPts val="2600"/>
              <a:buChar char="❏"/>
            </a:pPr>
            <a:r>
              <a:rPr lang="en" sz="2600" b="1"/>
              <a:t>Improve Student Engagement</a:t>
            </a:r>
            <a:endParaRPr sz="900" b="1"/>
          </a:p>
          <a:p>
            <a:pPr marL="457200" lvl="0" indent="0" algn="l" rtl="0">
              <a:lnSpc>
                <a:spcPct val="100000"/>
              </a:lnSpc>
              <a:spcBef>
                <a:spcPts val="600"/>
              </a:spcBef>
              <a:spcAft>
                <a:spcPts val="0"/>
              </a:spcAft>
              <a:buNone/>
            </a:pPr>
            <a:endParaRPr sz="900" b="1"/>
          </a:p>
          <a:p>
            <a:pPr marL="457200" lvl="0" indent="-393700" algn="l" rtl="0">
              <a:lnSpc>
                <a:spcPct val="100000"/>
              </a:lnSpc>
              <a:spcBef>
                <a:spcPts val="600"/>
              </a:spcBef>
              <a:spcAft>
                <a:spcPts val="0"/>
              </a:spcAft>
              <a:buSzPts val="2600"/>
              <a:buChar char="❏"/>
            </a:pPr>
            <a:r>
              <a:rPr lang="en" sz="2600" b="1"/>
              <a:t>Challenge Conventional Thinking</a:t>
            </a:r>
            <a:endParaRPr sz="900" b="1"/>
          </a:p>
          <a:p>
            <a:pPr marL="457200" lvl="0" indent="0" algn="l" rtl="0">
              <a:lnSpc>
                <a:spcPct val="100000"/>
              </a:lnSpc>
              <a:spcBef>
                <a:spcPts val="600"/>
              </a:spcBef>
              <a:spcAft>
                <a:spcPts val="0"/>
              </a:spcAft>
              <a:buNone/>
            </a:pPr>
            <a:endParaRPr sz="900" b="1"/>
          </a:p>
          <a:p>
            <a:pPr marL="457200" lvl="0" indent="-393700" algn="l" rtl="0">
              <a:lnSpc>
                <a:spcPct val="100000"/>
              </a:lnSpc>
              <a:spcBef>
                <a:spcPts val="600"/>
              </a:spcBef>
              <a:spcAft>
                <a:spcPts val="0"/>
              </a:spcAft>
              <a:buSzPts val="2600"/>
              <a:buChar char="❏"/>
            </a:pPr>
            <a:r>
              <a:rPr lang="en" sz="2600" b="1"/>
              <a:t>Evoke Passion </a:t>
            </a:r>
            <a:endParaRPr sz="2600" b="1"/>
          </a:p>
          <a:p>
            <a:pPr marL="0" lvl="0" indent="0" algn="l" rtl="0">
              <a:spcBef>
                <a:spcPts val="600"/>
              </a:spcBef>
              <a:spcAft>
                <a:spcPts val="0"/>
              </a:spcAft>
              <a:buNone/>
            </a:pPr>
            <a:endParaRPr sz="180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49"/>
        <p:cNvGrpSpPr/>
        <p:nvPr/>
      </p:nvGrpSpPr>
      <p:grpSpPr>
        <a:xfrm>
          <a:off x="0" y="0"/>
          <a:ext cx="0" cy="0"/>
          <a:chOff x="0" y="0"/>
          <a:chExt cx="0" cy="0"/>
        </a:xfrm>
      </p:grpSpPr>
      <p:sp>
        <p:nvSpPr>
          <p:cNvPr id="250" name="Google Shape;250;p26"/>
          <p:cNvSpPr txBox="1">
            <a:spLocks noGrp="1"/>
          </p:cNvSpPr>
          <p:nvPr>
            <p:ph type="ctrTitle"/>
          </p:nvPr>
        </p:nvSpPr>
        <p:spPr>
          <a:xfrm>
            <a:off x="685800" y="2897794"/>
            <a:ext cx="4505400" cy="1432800"/>
          </a:xfrm>
          <a:prstGeom prst="rect">
            <a:avLst/>
          </a:prstGeom>
        </p:spPr>
        <p:txBody>
          <a:bodyPr spcFirstLastPara="1" wrap="square" lIns="91425" tIns="91425" rIns="91425" bIns="91425" anchor="b" anchorCtr="0">
            <a:noAutofit/>
          </a:bodyPr>
          <a:lstStyle/>
          <a:p>
            <a:pPr marL="0" lvl="0" indent="0" algn="r" rtl="0">
              <a:spcBef>
                <a:spcPts val="0"/>
              </a:spcBef>
              <a:spcAft>
                <a:spcPts val="0"/>
              </a:spcAft>
              <a:buNone/>
            </a:pPr>
            <a:r>
              <a:rPr lang="en" sz="9600">
                <a:solidFill>
                  <a:schemeClr val="accent2"/>
                </a:solidFill>
              </a:rPr>
              <a:t>3.</a:t>
            </a:r>
            <a:endParaRPr sz="9600">
              <a:solidFill>
                <a:schemeClr val="accent2"/>
              </a:solidFill>
            </a:endParaRPr>
          </a:p>
          <a:p>
            <a:pPr marL="0" lvl="0" indent="0" algn="r" rtl="0">
              <a:spcBef>
                <a:spcPts val="0"/>
              </a:spcBef>
              <a:spcAft>
                <a:spcPts val="0"/>
              </a:spcAft>
              <a:buNone/>
            </a:pPr>
            <a:r>
              <a:rPr lang="en"/>
              <a:t>Collaboration</a:t>
            </a:r>
            <a:endParaRPr/>
          </a:p>
        </p:txBody>
      </p:sp>
      <p:sp>
        <p:nvSpPr>
          <p:cNvPr id="251" name="Google Shape;251;p26"/>
          <p:cNvSpPr txBox="1">
            <a:spLocks noGrp="1"/>
          </p:cNvSpPr>
          <p:nvPr>
            <p:ph type="sldNum" idx="12"/>
          </p:nvPr>
        </p:nvSpPr>
        <p:spPr>
          <a:xfrm>
            <a:off x="8556775" y="4758433"/>
            <a:ext cx="548700" cy="3090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t>16</a:t>
            </a:fld>
            <a:endParaRPr/>
          </a:p>
        </p:txBody>
      </p:sp>
      <p:pic>
        <p:nvPicPr>
          <p:cNvPr id="252" name="Google Shape;252;p26"/>
          <p:cNvPicPr preferRelativeResize="0"/>
          <p:nvPr/>
        </p:nvPicPr>
        <p:blipFill>
          <a:blip r:embed="rId3">
            <a:alphaModFix/>
          </a:blip>
          <a:stretch>
            <a:fillRect/>
          </a:stretch>
        </p:blipFill>
        <p:spPr>
          <a:xfrm>
            <a:off x="206600" y="129780"/>
            <a:ext cx="1459413" cy="1432800"/>
          </a:xfrm>
          <a:prstGeom prst="rect">
            <a:avLst/>
          </a:prstGeom>
          <a:noFill/>
          <a:ln>
            <a:noFill/>
          </a:ln>
        </p:spPr>
      </p:pic>
      <p:pic>
        <p:nvPicPr>
          <p:cNvPr id="253" name="Google Shape;253;p26" title="20.mp3">
            <a:hlinkClick r:id="rId4"/>
          </p:cNvPr>
          <p:cNvPicPr preferRelativeResize="0"/>
          <p:nvPr/>
        </p:nvPicPr>
        <p:blipFill>
          <a:blip r:embed="rId5">
            <a:alphaModFix/>
          </a:blip>
          <a:stretch>
            <a:fillRect/>
          </a:stretch>
        </p:blipFill>
        <p:spPr>
          <a:xfrm>
            <a:off x="8242877" y="4594800"/>
            <a:ext cx="548700" cy="548700"/>
          </a:xfrm>
          <a:prstGeom prst="rect">
            <a:avLst/>
          </a:prstGeom>
          <a:noFill/>
          <a:ln>
            <a:noFill/>
          </a:ln>
        </p:spPr>
      </p:pic>
      <p:sp>
        <p:nvSpPr>
          <p:cNvPr id="254" name="Google Shape;254;p26"/>
          <p:cNvSpPr txBox="1">
            <a:spLocks noGrp="1"/>
          </p:cNvSpPr>
          <p:nvPr>
            <p:ph type="body" idx="4294967295"/>
          </p:nvPr>
        </p:nvSpPr>
        <p:spPr>
          <a:xfrm>
            <a:off x="5861388" y="38100"/>
            <a:ext cx="3282600" cy="5067300"/>
          </a:xfrm>
          <a:prstGeom prst="rect">
            <a:avLst/>
          </a:prstGeom>
        </p:spPr>
        <p:txBody>
          <a:bodyPr spcFirstLastPara="1" wrap="square" lIns="91425" tIns="91425" rIns="91425" bIns="91425" anchor="t" anchorCtr="0">
            <a:noAutofit/>
          </a:bodyPr>
          <a:lstStyle/>
          <a:p>
            <a:pPr marL="457200" lvl="0" indent="-393700" algn="l" rtl="0">
              <a:lnSpc>
                <a:spcPct val="100000"/>
              </a:lnSpc>
              <a:spcBef>
                <a:spcPts val="600"/>
              </a:spcBef>
              <a:spcAft>
                <a:spcPts val="0"/>
              </a:spcAft>
              <a:buSzPts val="2600"/>
              <a:buChar char="❏"/>
            </a:pPr>
            <a:r>
              <a:rPr lang="en" sz="2600" b="1"/>
              <a:t>Eliminate Instructional Discrepancies</a:t>
            </a:r>
            <a:endParaRPr sz="900" b="1"/>
          </a:p>
          <a:p>
            <a:pPr marL="457200" lvl="0" indent="0" algn="l" rtl="0">
              <a:lnSpc>
                <a:spcPct val="100000"/>
              </a:lnSpc>
              <a:spcBef>
                <a:spcPts val="600"/>
              </a:spcBef>
              <a:spcAft>
                <a:spcPts val="0"/>
              </a:spcAft>
              <a:buNone/>
            </a:pPr>
            <a:endParaRPr sz="900" b="1"/>
          </a:p>
          <a:p>
            <a:pPr marL="457200" lvl="0" indent="-393700" algn="l" rtl="0">
              <a:lnSpc>
                <a:spcPct val="100000"/>
              </a:lnSpc>
              <a:spcBef>
                <a:spcPts val="600"/>
              </a:spcBef>
              <a:spcAft>
                <a:spcPts val="0"/>
              </a:spcAft>
              <a:buSzPts val="2600"/>
              <a:buChar char="❏"/>
            </a:pPr>
            <a:r>
              <a:rPr lang="en" sz="2600" b="1"/>
              <a:t>Reduce Workload</a:t>
            </a:r>
            <a:endParaRPr sz="900" b="1"/>
          </a:p>
          <a:p>
            <a:pPr marL="457200" lvl="0" indent="0" algn="l" rtl="0">
              <a:lnSpc>
                <a:spcPct val="100000"/>
              </a:lnSpc>
              <a:spcBef>
                <a:spcPts val="600"/>
              </a:spcBef>
              <a:spcAft>
                <a:spcPts val="0"/>
              </a:spcAft>
              <a:buNone/>
            </a:pPr>
            <a:endParaRPr sz="900" b="1"/>
          </a:p>
          <a:p>
            <a:pPr marL="457200" lvl="0" indent="-393700" algn="l" rtl="0">
              <a:lnSpc>
                <a:spcPct val="100000"/>
              </a:lnSpc>
              <a:spcBef>
                <a:spcPts val="600"/>
              </a:spcBef>
              <a:spcAft>
                <a:spcPts val="0"/>
              </a:spcAft>
              <a:buSzPts val="2600"/>
              <a:buChar char="❏"/>
            </a:pPr>
            <a:r>
              <a:rPr lang="en" sz="2600" b="1"/>
              <a:t>Share Best Practices</a:t>
            </a:r>
            <a:endParaRPr sz="900" b="1"/>
          </a:p>
          <a:p>
            <a:pPr marL="457200" lvl="0" indent="0" algn="l" rtl="0">
              <a:lnSpc>
                <a:spcPct val="100000"/>
              </a:lnSpc>
              <a:spcBef>
                <a:spcPts val="600"/>
              </a:spcBef>
              <a:spcAft>
                <a:spcPts val="0"/>
              </a:spcAft>
              <a:buNone/>
            </a:pPr>
            <a:endParaRPr sz="900" b="1"/>
          </a:p>
          <a:p>
            <a:pPr marL="457200" lvl="0" indent="-393700" algn="l" rtl="0">
              <a:lnSpc>
                <a:spcPct val="100000"/>
              </a:lnSpc>
              <a:spcBef>
                <a:spcPts val="600"/>
              </a:spcBef>
              <a:spcAft>
                <a:spcPts val="0"/>
              </a:spcAft>
              <a:buSzPts val="2600"/>
              <a:buChar char="❏"/>
            </a:pPr>
            <a:r>
              <a:rPr lang="en" sz="2600" b="1"/>
              <a:t>Professional Development Utilization</a:t>
            </a:r>
            <a:endParaRPr sz="2600" b="1"/>
          </a:p>
          <a:p>
            <a:pPr marL="0" lvl="0" indent="0" algn="l" rtl="0">
              <a:spcBef>
                <a:spcPts val="600"/>
              </a:spcBef>
              <a:spcAft>
                <a:spcPts val="0"/>
              </a:spcAft>
              <a:buNone/>
            </a:pPr>
            <a:endParaRPr sz="180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58"/>
        <p:cNvGrpSpPr/>
        <p:nvPr/>
      </p:nvGrpSpPr>
      <p:grpSpPr>
        <a:xfrm>
          <a:off x="0" y="0"/>
          <a:ext cx="0" cy="0"/>
          <a:chOff x="0" y="0"/>
          <a:chExt cx="0" cy="0"/>
        </a:xfrm>
      </p:grpSpPr>
      <p:sp>
        <p:nvSpPr>
          <p:cNvPr id="259" name="Google Shape;259;p27"/>
          <p:cNvSpPr txBox="1">
            <a:spLocks noGrp="1"/>
          </p:cNvSpPr>
          <p:nvPr>
            <p:ph type="ctrTitle"/>
          </p:nvPr>
        </p:nvSpPr>
        <p:spPr>
          <a:xfrm>
            <a:off x="685800" y="2897794"/>
            <a:ext cx="4505400" cy="1432800"/>
          </a:xfrm>
          <a:prstGeom prst="rect">
            <a:avLst/>
          </a:prstGeom>
        </p:spPr>
        <p:txBody>
          <a:bodyPr spcFirstLastPara="1" wrap="square" lIns="91425" tIns="91425" rIns="91425" bIns="91425" anchor="b" anchorCtr="0">
            <a:noAutofit/>
          </a:bodyPr>
          <a:lstStyle/>
          <a:p>
            <a:pPr marL="0" lvl="0" indent="0" algn="r" rtl="0">
              <a:spcBef>
                <a:spcPts val="0"/>
              </a:spcBef>
              <a:spcAft>
                <a:spcPts val="0"/>
              </a:spcAft>
              <a:buNone/>
            </a:pPr>
            <a:r>
              <a:rPr lang="en" sz="9600">
                <a:solidFill>
                  <a:schemeClr val="accent2"/>
                </a:solidFill>
              </a:rPr>
              <a:t>4.</a:t>
            </a:r>
            <a:endParaRPr sz="9600">
              <a:solidFill>
                <a:schemeClr val="accent2"/>
              </a:solidFill>
            </a:endParaRPr>
          </a:p>
          <a:p>
            <a:pPr marL="0" lvl="0" indent="0" algn="r" rtl="0">
              <a:spcBef>
                <a:spcPts val="0"/>
              </a:spcBef>
              <a:spcAft>
                <a:spcPts val="0"/>
              </a:spcAft>
              <a:buNone/>
            </a:pPr>
            <a:r>
              <a:rPr lang="en"/>
              <a:t>Creativity</a:t>
            </a:r>
            <a:endParaRPr/>
          </a:p>
        </p:txBody>
      </p:sp>
      <p:sp>
        <p:nvSpPr>
          <p:cNvPr id="260" name="Google Shape;260;p27"/>
          <p:cNvSpPr txBox="1">
            <a:spLocks noGrp="1"/>
          </p:cNvSpPr>
          <p:nvPr>
            <p:ph type="sldNum" idx="12"/>
          </p:nvPr>
        </p:nvSpPr>
        <p:spPr>
          <a:xfrm>
            <a:off x="8556775" y="4758433"/>
            <a:ext cx="548700" cy="3090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t>17</a:t>
            </a:fld>
            <a:endParaRPr/>
          </a:p>
        </p:txBody>
      </p:sp>
      <p:pic>
        <p:nvPicPr>
          <p:cNvPr id="261" name="Google Shape;261;p27"/>
          <p:cNvPicPr preferRelativeResize="0"/>
          <p:nvPr/>
        </p:nvPicPr>
        <p:blipFill>
          <a:blip r:embed="rId3">
            <a:alphaModFix/>
          </a:blip>
          <a:stretch>
            <a:fillRect/>
          </a:stretch>
        </p:blipFill>
        <p:spPr>
          <a:xfrm>
            <a:off x="195000" y="129775"/>
            <a:ext cx="1199912" cy="1178100"/>
          </a:xfrm>
          <a:prstGeom prst="rect">
            <a:avLst/>
          </a:prstGeom>
          <a:noFill/>
          <a:ln>
            <a:noFill/>
          </a:ln>
        </p:spPr>
      </p:pic>
      <p:pic>
        <p:nvPicPr>
          <p:cNvPr id="262" name="Google Shape;262;p27" title="21.mp3">
            <a:hlinkClick r:id="rId4"/>
          </p:cNvPr>
          <p:cNvPicPr preferRelativeResize="0"/>
          <p:nvPr/>
        </p:nvPicPr>
        <p:blipFill>
          <a:blip r:embed="rId5">
            <a:alphaModFix/>
          </a:blip>
          <a:stretch>
            <a:fillRect/>
          </a:stretch>
        </p:blipFill>
        <p:spPr>
          <a:xfrm>
            <a:off x="8076069" y="4465075"/>
            <a:ext cx="678425" cy="678425"/>
          </a:xfrm>
          <a:prstGeom prst="rect">
            <a:avLst/>
          </a:prstGeom>
          <a:noFill/>
          <a:ln>
            <a:noFill/>
          </a:ln>
        </p:spPr>
      </p:pic>
      <p:sp>
        <p:nvSpPr>
          <p:cNvPr id="263" name="Google Shape;263;p27"/>
          <p:cNvSpPr txBox="1">
            <a:spLocks noGrp="1"/>
          </p:cNvSpPr>
          <p:nvPr>
            <p:ph type="body" idx="4294967295"/>
          </p:nvPr>
        </p:nvSpPr>
        <p:spPr>
          <a:xfrm>
            <a:off x="5775325" y="129775"/>
            <a:ext cx="3282600" cy="4889100"/>
          </a:xfrm>
          <a:prstGeom prst="rect">
            <a:avLst/>
          </a:prstGeom>
        </p:spPr>
        <p:txBody>
          <a:bodyPr spcFirstLastPara="1" wrap="square" lIns="91425" tIns="91425" rIns="91425" bIns="91425" anchor="t" anchorCtr="0">
            <a:noAutofit/>
          </a:bodyPr>
          <a:lstStyle/>
          <a:p>
            <a:pPr marL="457200" lvl="0" indent="-387350" algn="l" rtl="0">
              <a:lnSpc>
                <a:spcPct val="100000"/>
              </a:lnSpc>
              <a:spcBef>
                <a:spcPts val="600"/>
              </a:spcBef>
              <a:spcAft>
                <a:spcPts val="0"/>
              </a:spcAft>
              <a:buSzPts val="2500"/>
              <a:buChar char="❏"/>
            </a:pPr>
            <a:r>
              <a:rPr lang="en" sz="2500" b="1"/>
              <a:t>Increase Participation</a:t>
            </a:r>
            <a:endParaRPr sz="800" b="1"/>
          </a:p>
          <a:p>
            <a:pPr marL="457200" lvl="0" indent="0" algn="l" rtl="0">
              <a:lnSpc>
                <a:spcPct val="100000"/>
              </a:lnSpc>
              <a:spcBef>
                <a:spcPts val="600"/>
              </a:spcBef>
              <a:spcAft>
                <a:spcPts val="0"/>
              </a:spcAft>
              <a:buNone/>
            </a:pPr>
            <a:endParaRPr sz="800" b="1"/>
          </a:p>
          <a:p>
            <a:pPr marL="457200" lvl="0" indent="-387350" algn="l" rtl="0">
              <a:lnSpc>
                <a:spcPct val="100000"/>
              </a:lnSpc>
              <a:spcBef>
                <a:spcPts val="600"/>
              </a:spcBef>
              <a:spcAft>
                <a:spcPts val="0"/>
              </a:spcAft>
              <a:buSzPts val="2500"/>
              <a:buChar char="❏"/>
            </a:pPr>
            <a:r>
              <a:rPr lang="en" sz="2500" b="1"/>
              <a:t>Incorporate Different Learning Styles</a:t>
            </a:r>
            <a:endParaRPr sz="800" b="1"/>
          </a:p>
          <a:p>
            <a:pPr marL="457200" lvl="0" indent="0" algn="l" rtl="0">
              <a:lnSpc>
                <a:spcPct val="100000"/>
              </a:lnSpc>
              <a:spcBef>
                <a:spcPts val="600"/>
              </a:spcBef>
              <a:spcAft>
                <a:spcPts val="0"/>
              </a:spcAft>
              <a:buNone/>
            </a:pPr>
            <a:endParaRPr sz="800" b="1"/>
          </a:p>
          <a:p>
            <a:pPr marL="457200" lvl="0" indent="-387350" algn="l" rtl="0">
              <a:lnSpc>
                <a:spcPct val="100000"/>
              </a:lnSpc>
              <a:spcBef>
                <a:spcPts val="600"/>
              </a:spcBef>
              <a:spcAft>
                <a:spcPts val="0"/>
              </a:spcAft>
              <a:buSzPts val="2500"/>
              <a:buChar char="❏"/>
            </a:pPr>
            <a:r>
              <a:rPr lang="en" sz="2500" b="1"/>
              <a:t>Employ Cultural Diversity</a:t>
            </a:r>
            <a:endParaRPr sz="800" b="1"/>
          </a:p>
          <a:p>
            <a:pPr marL="457200" lvl="0" indent="0" algn="l" rtl="0">
              <a:lnSpc>
                <a:spcPct val="100000"/>
              </a:lnSpc>
              <a:spcBef>
                <a:spcPts val="600"/>
              </a:spcBef>
              <a:spcAft>
                <a:spcPts val="0"/>
              </a:spcAft>
              <a:buNone/>
            </a:pPr>
            <a:endParaRPr sz="800" b="1"/>
          </a:p>
          <a:p>
            <a:pPr marL="457200" lvl="0" indent="-393700" algn="l" rtl="0">
              <a:lnSpc>
                <a:spcPct val="100000"/>
              </a:lnSpc>
              <a:spcBef>
                <a:spcPts val="600"/>
              </a:spcBef>
              <a:spcAft>
                <a:spcPts val="0"/>
              </a:spcAft>
              <a:buSzPts val="2600"/>
              <a:buChar char="❏"/>
            </a:pPr>
            <a:r>
              <a:rPr lang="en" sz="2500" b="1"/>
              <a:t>Moving/Centers/Rotations</a:t>
            </a:r>
            <a:r>
              <a:rPr lang="en" sz="2600" b="1"/>
              <a:t> </a:t>
            </a:r>
            <a:endParaRPr sz="2600" b="1"/>
          </a:p>
          <a:p>
            <a:pPr marL="0" lvl="0" indent="0" algn="l" rtl="0">
              <a:spcBef>
                <a:spcPts val="600"/>
              </a:spcBef>
              <a:spcAft>
                <a:spcPts val="0"/>
              </a:spcAft>
              <a:buNone/>
            </a:pPr>
            <a:endParaRPr sz="180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67"/>
        <p:cNvGrpSpPr/>
        <p:nvPr/>
      </p:nvGrpSpPr>
      <p:grpSpPr>
        <a:xfrm>
          <a:off x="0" y="0"/>
          <a:ext cx="0" cy="0"/>
          <a:chOff x="0" y="0"/>
          <a:chExt cx="0" cy="0"/>
        </a:xfrm>
      </p:grpSpPr>
      <p:sp>
        <p:nvSpPr>
          <p:cNvPr id="268" name="Google Shape;268;p28"/>
          <p:cNvSpPr txBox="1">
            <a:spLocks noGrp="1"/>
          </p:cNvSpPr>
          <p:nvPr>
            <p:ph type="ctrTitle"/>
          </p:nvPr>
        </p:nvSpPr>
        <p:spPr>
          <a:xfrm>
            <a:off x="685800" y="2897794"/>
            <a:ext cx="4505400" cy="1432800"/>
          </a:xfrm>
          <a:prstGeom prst="rect">
            <a:avLst/>
          </a:prstGeom>
        </p:spPr>
        <p:txBody>
          <a:bodyPr spcFirstLastPara="1" wrap="square" lIns="91425" tIns="91425" rIns="91425" bIns="91425" anchor="b" anchorCtr="0">
            <a:noAutofit/>
          </a:bodyPr>
          <a:lstStyle/>
          <a:p>
            <a:pPr marL="0" lvl="0" indent="0" algn="r" rtl="0">
              <a:spcBef>
                <a:spcPts val="0"/>
              </a:spcBef>
              <a:spcAft>
                <a:spcPts val="0"/>
              </a:spcAft>
              <a:buNone/>
            </a:pPr>
            <a:r>
              <a:rPr lang="en" sz="9600">
                <a:solidFill>
                  <a:schemeClr val="accent2"/>
                </a:solidFill>
              </a:rPr>
              <a:t>5.</a:t>
            </a:r>
            <a:endParaRPr sz="9600">
              <a:solidFill>
                <a:schemeClr val="accent2"/>
              </a:solidFill>
            </a:endParaRPr>
          </a:p>
          <a:p>
            <a:pPr marL="0" lvl="0" indent="0" algn="r" rtl="0">
              <a:spcBef>
                <a:spcPts val="0"/>
              </a:spcBef>
              <a:spcAft>
                <a:spcPts val="0"/>
              </a:spcAft>
              <a:buNone/>
            </a:pPr>
            <a:r>
              <a:rPr lang="en"/>
              <a:t>Character</a:t>
            </a:r>
            <a:endParaRPr/>
          </a:p>
        </p:txBody>
      </p:sp>
      <p:sp>
        <p:nvSpPr>
          <p:cNvPr id="269" name="Google Shape;269;p28"/>
          <p:cNvSpPr txBox="1">
            <a:spLocks noGrp="1"/>
          </p:cNvSpPr>
          <p:nvPr>
            <p:ph type="sldNum" idx="12"/>
          </p:nvPr>
        </p:nvSpPr>
        <p:spPr>
          <a:xfrm>
            <a:off x="8556775" y="4758433"/>
            <a:ext cx="548700" cy="3090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t>18</a:t>
            </a:fld>
            <a:endParaRPr/>
          </a:p>
        </p:txBody>
      </p:sp>
      <p:pic>
        <p:nvPicPr>
          <p:cNvPr id="270" name="Google Shape;270;p28"/>
          <p:cNvPicPr preferRelativeResize="0"/>
          <p:nvPr/>
        </p:nvPicPr>
        <p:blipFill>
          <a:blip r:embed="rId3">
            <a:alphaModFix/>
          </a:blip>
          <a:stretch>
            <a:fillRect/>
          </a:stretch>
        </p:blipFill>
        <p:spPr>
          <a:xfrm>
            <a:off x="150350" y="129773"/>
            <a:ext cx="1251573" cy="1228750"/>
          </a:xfrm>
          <a:prstGeom prst="rect">
            <a:avLst/>
          </a:prstGeom>
          <a:noFill/>
          <a:ln>
            <a:noFill/>
          </a:ln>
        </p:spPr>
      </p:pic>
      <p:pic>
        <p:nvPicPr>
          <p:cNvPr id="271" name="Google Shape;271;p28" title="22.mp3">
            <a:hlinkClick r:id="rId4"/>
          </p:cNvPr>
          <p:cNvPicPr preferRelativeResize="0"/>
          <p:nvPr/>
        </p:nvPicPr>
        <p:blipFill>
          <a:blip r:embed="rId5">
            <a:alphaModFix/>
          </a:blip>
          <a:stretch>
            <a:fillRect/>
          </a:stretch>
        </p:blipFill>
        <p:spPr>
          <a:xfrm>
            <a:off x="8261450" y="4594800"/>
            <a:ext cx="548700" cy="548700"/>
          </a:xfrm>
          <a:prstGeom prst="rect">
            <a:avLst/>
          </a:prstGeom>
          <a:noFill/>
          <a:ln>
            <a:noFill/>
          </a:ln>
        </p:spPr>
      </p:pic>
      <p:sp>
        <p:nvSpPr>
          <p:cNvPr id="272" name="Google Shape;272;p28"/>
          <p:cNvSpPr txBox="1">
            <a:spLocks noGrp="1"/>
          </p:cNvSpPr>
          <p:nvPr>
            <p:ph type="body" idx="4294967295"/>
          </p:nvPr>
        </p:nvSpPr>
        <p:spPr>
          <a:xfrm>
            <a:off x="5775325" y="129775"/>
            <a:ext cx="3282600" cy="4889100"/>
          </a:xfrm>
          <a:prstGeom prst="rect">
            <a:avLst/>
          </a:prstGeom>
        </p:spPr>
        <p:txBody>
          <a:bodyPr spcFirstLastPara="1" wrap="square" lIns="91425" tIns="91425" rIns="91425" bIns="91425" anchor="t" anchorCtr="0">
            <a:noAutofit/>
          </a:bodyPr>
          <a:lstStyle/>
          <a:p>
            <a:pPr marL="457200" lvl="0" indent="-393700" algn="l" rtl="0">
              <a:lnSpc>
                <a:spcPct val="100000"/>
              </a:lnSpc>
              <a:spcBef>
                <a:spcPts val="600"/>
              </a:spcBef>
              <a:spcAft>
                <a:spcPts val="0"/>
              </a:spcAft>
              <a:buSzPts val="2600"/>
              <a:buChar char="❏"/>
            </a:pPr>
            <a:r>
              <a:rPr lang="en" sz="2600" b="1"/>
              <a:t>Creating Meaningful Relationships</a:t>
            </a:r>
            <a:endParaRPr sz="900" b="1"/>
          </a:p>
          <a:p>
            <a:pPr marL="457200" lvl="0" indent="0" algn="l" rtl="0">
              <a:lnSpc>
                <a:spcPct val="100000"/>
              </a:lnSpc>
              <a:spcBef>
                <a:spcPts val="600"/>
              </a:spcBef>
              <a:spcAft>
                <a:spcPts val="0"/>
              </a:spcAft>
              <a:buNone/>
            </a:pPr>
            <a:endParaRPr sz="900" b="1"/>
          </a:p>
          <a:p>
            <a:pPr marL="457200" lvl="0" indent="-393700" algn="l" rtl="0">
              <a:lnSpc>
                <a:spcPct val="100000"/>
              </a:lnSpc>
              <a:spcBef>
                <a:spcPts val="600"/>
              </a:spcBef>
              <a:spcAft>
                <a:spcPts val="0"/>
              </a:spcAft>
              <a:buSzPts val="2600"/>
              <a:buChar char="❏"/>
            </a:pPr>
            <a:r>
              <a:rPr lang="en" sz="2600" b="1"/>
              <a:t>Emotional Intelligence</a:t>
            </a:r>
            <a:endParaRPr sz="900" b="1"/>
          </a:p>
          <a:p>
            <a:pPr marL="457200" lvl="0" indent="0" algn="l" rtl="0">
              <a:lnSpc>
                <a:spcPct val="100000"/>
              </a:lnSpc>
              <a:spcBef>
                <a:spcPts val="600"/>
              </a:spcBef>
              <a:spcAft>
                <a:spcPts val="0"/>
              </a:spcAft>
              <a:buNone/>
            </a:pPr>
            <a:endParaRPr sz="900" b="1"/>
          </a:p>
          <a:p>
            <a:pPr marL="457200" lvl="0" indent="-393700" algn="l" rtl="0">
              <a:lnSpc>
                <a:spcPct val="100000"/>
              </a:lnSpc>
              <a:spcBef>
                <a:spcPts val="600"/>
              </a:spcBef>
              <a:spcAft>
                <a:spcPts val="0"/>
              </a:spcAft>
              <a:buSzPts val="2600"/>
              <a:buChar char="❏"/>
            </a:pPr>
            <a:r>
              <a:rPr lang="en" sz="2600" b="1"/>
              <a:t>Motivation</a:t>
            </a:r>
            <a:endParaRPr sz="900" b="1"/>
          </a:p>
          <a:p>
            <a:pPr marL="457200" lvl="0" indent="0" algn="l" rtl="0">
              <a:lnSpc>
                <a:spcPct val="100000"/>
              </a:lnSpc>
              <a:spcBef>
                <a:spcPts val="600"/>
              </a:spcBef>
              <a:spcAft>
                <a:spcPts val="0"/>
              </a:spcAft>
              <a:buNone/>
            </a:pPr>
            <a:endParaRPr sz="900" b="1"/>
          </a:p>
          <a:p>
            <a:pPr marL="457200" lvl="0" indent="-393700" algn="l" rtl="0">
              <a:lnSpc>
                <a:spcPct val="100000"/>
              </a:lnSpc>
              <a:spcBef>
                <a:spcPts val="600"/>
              </a:spcBef>
              <a:spcAft>
                <a:spcPts val="0"/>
              </a:spcAft>
              <a:buSzPts val="2600"/>
              <a:buChar char="❏"/>
            </a:pPr>
            <a:r>
              <a:rPr lang="en" sz="2600" b="1"/>
              <a:t>Perseverance  </a:t>
            </a:r>
            <a:endParaRPr sz="2600" b="1"/>
          </a:p>
          <a:p>
            <a:pPr marL="0" lvl="0" indent="0" algn="l" rtl="0">
              <a:spcBef>
                <a:spcPts val="600"/>
              </a:spcBef>
              <a:spcAft>
                <a:spcPts val="0"/>
              </a:spcAft>
              <a:buNone/>
            </a:pPr>
            <a:endParaRPr sz="180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76"/>
        <p:cNvGrpSpPr/>
        <p:nvPr/>
      </p:nvGrpSpPr>
      <p:grpSpPr>
        <a:xfrm>
          <a:off x="0" y="0"/>
          <a:ext cx="0" cy="0"/>
          <a:chOff x="0" y="0"/>
          <a:chExt cx="0" cy="0"/>
        </a:xfrm>
      </p:grpSpPr>
      <p:sp>
        <p:nvSpPr>
          <p:cNvPr id="277" name="Google Shape;277;p29"/>
          <p:cNvSpPr txBox="1">
            <a:spLocks noGrp="1"/>
          </p:cNvSpPr>
          <p:nvPr>
            <p:ph type="ctrTitle"/>
          </p:nvPr>
        </p:nvSpPr>
        <p:spPr>
          <a:xfrm>
            <a:off x="685800" y="2897794"/>
            <a:ext cx="4505400" cy="1432800"/>
          </a:xfrm>
          <a:prstGeom prst="rect">
            <a:avLst/>
          </a:prstGeom>
        </p:spPr>
        <p:txBody>
          <a:bodyPr spcFirstLastPara="1" wrap="square" lIns="91425" tIns="91425" rIns="91425" bIns="91425" anchor="b" anchorCtr="0">
            <a:noAutofit/>
          </a:bodyPr>
          <a:lstStyle/>
          <a:p>
            <a:pPr marL="0" lvl="0" indent="0" algn="r" rtl="0">
              <a:spcBef>
                <a:spcPts val="0"/>
              </a:spcBef>
              <a:spcAft>
                <a:spcPts val="0"/>
              </a:spcAft>
              <a:buNone/>
            </a:pPr>
            <a:r>
              <a:rPr lang="en" sz="9600">
                <a:solidFill>
                  <a:schemeClr val="accent2"/>
                </a:solidFill>
              </a:rPr>
              <a:t>6.</a:t>
            </a:r>
            <a:endParaRPr sz="9600">
              <a:solidFill>
                <a:schemeClr val="accent2"/>
              </a:solidFill>
            </a:endParaRPr>
          </a:p>
          <a:p>
            <a:pPr marL="0" lvl="0" indent="0" algn="r" rtl="0">
              <a:spcBef>
                <a:spcPts val="0"/>
              </a:spcBef>
              <a:spcAft>
                <a:spcPts val="0"/>
              </a:spcAft>
              <a:buNone/>
            </a:pPr>
            <a:r>
              <a:rPr lang="en"/>
              <a:t>Citizenship</a:t>
            </a:r>
            <a:endParaRPr/>
          </a:p>
        </p:txBody>
      </p:sp>
      <p:sp>
        <p:nvSpPr>
          <p:cNvPr id="278" name="Google Shape;278;p29"/>
          <p:cNvSpPr txBox="1">
            <a:spLocks noGrp="1"/>
          </p:cNvSpPr>
          <p:nvPr>
            <p:ph type="sldNum" idx="12"/>
          </p:nvPr>
        </p:nvSpPr>
        <p:spPr>
          <a:xfrm>
            <a:off x="8556775" y="4758433"/>
            <a:ext cx="548700" cy="3090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t>19</a:t>
            </a:fld>
            <a:endParaRPr/>
          </a:p>
        </p:txBody>
      </p:sp>
      <p:pic>
        <p:nvPicPr>
          <p:cNvPr id="279" name="Google Shape;279;p29"/>
          <p:cNvPicPr preferRelativeResize="0"/>
          <p:nvPr/>
        </p:nvPicPr>
        <p:blipFill>
          <a:blip r:embed="rId3">
            <a:alphaModFix/>
          </a:blip>
          <a:stretch>
            <a:fillRect/>
          </a:stretch>
        </p:blipFill>
        <p:spPr>
          <a:xfrm>
            <a:off x="184025" y="188325"/>
            <a:ext cx="1200650" cy="1178800"/>
          </a:xfrm>
          <a:prstGeom prst="rect">
            <a:avLst/>
          </a:prstGeom>
          <a:noFill/>
          <a:ln>
            <a:noFill/>
          </a:ln>
        </p:spPr>
      </p:pic>
      <p:sp>
        <p:nvSpPr>
          <p:cNvPr id="280" name="Google Shape;280;p29"/>
          <p:cNvSpPr txBox="1">
            <a:spLocks noGrp="1"/>
          </p:cNvSpPr>
          <p:nvPr>
            <p:ph type="body" idx="4294967295"/>
          </p:nvPr>
        </p:nvSpPr>
        <p:spPr>
          <a:xfrm>
            <a:off x="5775325" y="129775"/>
            <a:ext cx="3282600" cy="4889100"/>
          </a:xfrm>
          <a:prstGeom prst="rect">
            <a:avLst/>
          </a:prstGeom>
        </p:spPr>
        <p:txBody>
          <a:bodyPr spcFirstLastPara="1" wrap="square" lIns="91425" tIns="91425" rIns="91425" bIns="91425" anchor="t" anchorCtr="0">
            <a:noAutofit/>
          </a:bodyPr>
          <a:lstStyle/>
          <a:p>
            <a:pPr marL="457200" lvl="0" indent="-393700" algn="l" rtl="0">
              <a:lnSpc>
                <a:spcPct val="100000"/>
              </a:lnSpc>
              <a:spcBef>
                <a:spcPts val="600"/>
              </a:spcBef>
              <a:spcAft>
                <a:spcPts val="0"/>
              </a:spcAft>
              <a:buSzPts val="2600"/>
              <a:buChar char="❏"/>
            </a:pPr>
            <a:r>
              <a:rPr lang="en" sz="2600" b="1"/>
              <a:t>Responsibility</a:t>
            </a:r>
            <a:endParaRPr sz="900" b="1"/>
          </a:p>
          <a:p>
            <a:pPr marL="457200" lvl="0" indent="0" algn="l" rtl="0">
              <a:lnSpc>
                <a:spcPct val="100000"/>
              </a:lnSpc>
              <a:spcBef>
                <a:spcPts val="600"/>
              </a:spcBef>
              <a:spcAft>
                <a:spcPts val="0"/>
              </a:spcAft>
              <a:buNone/>
            </a:pPr>
            <a:endParaRPr sz="900" b="1"/>
          </a:p>
          <a:p>
            <a:pPr marL="457200" lvl="0" indent="-393700" algn="l" rtl="0">
              <a:lnSpc>
                <a:spcPct val="100000"/>
              </a:lnSpc>
              <a:spcBef>
                <a:spcPts val="600"/>
              </a:spcBef>
              <a:spcAft>
                <a:spcPts val="0"/>
              </a:spcAft>
              <a:buSzPts val="2600"/>
              <a:buChar char="❏"/>
            </a:pPr>
            <a:r>
              <a:rPr lang="en" sz="2600" b="1"/>
              <a:t>Accountability</a:t>
            </a:r>
            <a:endParaRPr sz="900" b="1"/>
          </a:p>
          <a:p>
            <a:pPr marL="457200" lvl="0" indent="0" algn="l" rtl="0">
              <a:lnSpc>
                <a:spcPct val="100000"/>
              </a:lnSpc>
              <a:spcBef>
                <a:spcPts val="600"/>
              </a:spcBef>
              <a:spcAft>
                <a:spcPts val="0"/>
              </a:spcAft>
              <a:buNone/>
            </a:pPr>
            <a:endParaRPr sz="900" b="1"/>
          </a:p>
          <a:p>
            <a:pPr marL="457200" lvl="0" indent="-393700" algn="l" rtl="0">
              <a:lnSpc>
                <a:spcPct val="100000"/>
              </a:lnSpc>
              <a:spcBef>
                <a:spcPts val="600"/>
              </a:spcBef>
              <a:spcAft>
                <a:spcPts val="0"/>
              </a:spcAft>
              <a:buSzPts val="2600"/>
              <a:buChar char="❏"/>
            </a:pPr>
            <a:r>
              <a:rPr lang="en" sz="2600" b="1"/>
              <a:t>Human Connection</a:t>
            </a:r>
            <a:endParaRPr sz="900" b="1"/>
          </a:p>
          <a:p>
            <a:pPr marL="457200" lvl="0" indent="0" algn="l" rtl="0">
              <a:lnSpc>
                <a:spcPct val="100000"/>
              </a:lnSpc>
              <a:spcBef>
                <a:spcPts val="600"/>
              </a:spcBef>
              <a:spcAft>
                <a:spcPts val="0"/>
              </a:spcAft>
              <a:buNone/>
            </a:pPr>
            <a:endParaRPr sz="900" b="1"/>
          </a:p>
          <a:p>
            <a:pPr marL="457200" lvl="0" indent="-393700" algn="l" rtl="0">
              <a:lnSpc>
                <a:spcPct val="100000"/>
              </a:lnSpc>
              <a:spcBef>
                <a:spcPts val="600"/>
              </a:spcBef>
              <a:spcAft>
                <a:spcPts val="0"/>
              </a:spcAft>
              <a:buSzPts val="2600"/>
              <a:buChar char="❏"/>
            </a:pPr>
            <a:r>
              <a:rPr lang="en" sz="2600" b="1"/>
              <a:t>Environment Awareness </a:t>
            </a:r>
            <a:endParaRPr sz="2600" b="1"/>
          </a:p>
          <a:p>
            <a:pPr marL="0" lvl="0" indent="0" algn="l" rtl="0">
              <a:spcBef>
                <a:spcPts val="600"/>
              </a:spcBef>
              <a:spcAft>
                <a:spcPts val="0"/>
              </a:spcAft>
              <a:buNone/>
            </a:pPr>
            <a:endParaRPr sz="1800"/>
          </a:p>
        </p:txBody>
      </p:sp>
      <p:pic>
        <p:nvPicPr>
          <p:cNvPr id="281" name="Google Shape;281;p29" title="23.mp3">
            <a:hlinkClick r:id="rId4"/>
          </p:cNvPr>
          <p:cNvPicPr preferRelativeResize="0"/>
          <p:nvPr/>
        </p:nvPicPr>
        <p:blipFill>
          <a:blip r:embed="rId5">
            <a:alphaModFix/>
          </a:blip>
          <a:stretch>
            <a:fillRect/>
          </a:stretch>
        </p:blipFill>
        <p:spPr>
          <a:xfrm>
            <a:off x="8010225" y="4330600"/>
            <a:ext cx="725750" cy="725750"/>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85"/>
        <p:cNvGrpSpPr/>
        <p:nvPr/>
      </p:nvGrpSpPr>
      <p:grpSpPr>
        <a:xfrm>
          <a:off x="0" y="0"/>
          <a:ext cx="0" cy="0"/>
          <a:chOff x="0" y="0"/>
          <a:chExt cx="0" cy="0"/>
        </a:xfrm>
      </p:grpSpPr>
      <p:sp>
        <p:nvSpPr>
          <p:cNvPr id="286" name="Google Shape;286;p30"/>
          <p:cNvSpPr txBox="1">
            <a:spLocks noGrp="1"/>
          </p:cNvSpPr>
          <p:nvPr>
            <p:ph type="title"/>
          </p:nvPr>
        </p:nvSpPr>
        <p:spPr>
          <a:xfrm>
            <a:off x="691200" y="152400"/>
            <a:ext cx="7761600" cy="969000"/>
          </a:xfrm>
          <a:prstGeom prst="rect">
            <a:avLst/>
          </a:prstGeom>
          <a:solidFill>
            <a:schemeClr val="accent2"/>
          </a:solidFill>
        </p:spPr>
        <p:txBody>
          <a:bodyPr spcFirstLastPara="1" wrap="square" lIns="91425" tIns="91425" rIns="91425" bIns="91425" anchor="b" anchorCtr="0">
            <a:noAutofit/>
          </a:bodyPr>
          <a:lstStyle/>
          <a:p>
            <a:pPr marL="0" lvl="0" indent="0" algn="ctr" rtl="0">
              <a:spcBef>
                <a:spcPts val="0"/>
              </a:spcBef>
              <a:spcAft>
                <a:spcPts val="0"/>
              </a:spcAft>
              <a:buNone/>
            </a:pPr>
            <a:r>
              <a:rPr lang="en" sz="2300"/>
              <a:t>Why is having a clear understanding of this element important to curriculum design work?</a:t>
            </a:r>
            <a:endParaRPr sz="2300"/>
          </a:p>
        </p:txBody>
      </p:sp>
      <p:sp>
        <p:nvSpPr>
          <p:cNvPr id="287" name="Google Shape;287;p30"/>
          <p:cNvSpPr txBox="1">
            <a:spLocks noGrp="1"/>
          </p:cNvSpPr>
          <p:nvPr>
            <p:ph type="body" idx="1"/>
          </p:nvPr>
        </p:nvSpPr>
        <p:spPr>
          <a:xfrm>
            <a:off x="691200" y="1511100"/>
            <a:ext cx="7761600" cy="2868900"/>
          </a:xfrm>
          <a:prstGeom prst="rect">
            <a:avLst/>
          </a:prstGeom>
        </p:spPr>
        <p:txBody>
          <a:bodyPr spcFirstLastPara="1" wrap="square" lIns="91425" tIns="91425" rIns="91425" bIns="91425" anchor="t" anchorCtr="0">
            <a:noAutofit/>
          </a:bodyPr>
          <a:lstStyle/>
          <a:p>
            <a:pPr marL="457200" lvl="0" indent="-387350" algn="l" rtl="0">
              <a:spcBef>
                <a:spcPts val="600"/>
              </a:spcBef>
              <a:spcAft>
                <a:spcPts val="0"/>
              </a:spcAft>
              <a:buSzPts val="2500"/>
              <a:buChar char="❏"/>
            </a:pPr>
            <a:r>
              <a:rPr lang="en" sz="2500"/>
              <a:t>It’s helps with understanding</a:t>
            </a:r>
            <a:endParaRPr sz="2500"/>
          </a:p>
          <a:p>
            <a:pPr marL="457200" lvl="0" indent="0" algn="l" rtl="0">
              <a:spcBef>
                <a:spcPts val="600"/>
              </a:spcBef>
              <a:spcAft>
                <a:spcPts val="0"/>
              </a:spcAft>
              <a:buNone/>
            </a:pPr>
            <a:endParaRPr sz="2500"/>
          </a:p>
          <a:p>
            <a:pPr marL="457200" lvl="0" indent="-387350" algn="l" rtl="0">
              <a:spcBef>
                <a:spcPts val="600"/>
              </a:spcBef>
              <a:spcAft>
                <a:spcPts val="0"/>
              </a:spcAft>
              <a:buSzPts val="2500"/>
              <a:buChar char="❏"/>
            </a:pPr>
            <a:r>
              <a:rPr lang="en" sz="2500"/>
              <a:t>Allows feedback to improve if need be</a:t>
            </a:r>
            <a:endParaRPr sz="2500"/>
          </a:p>
          <a:p>
            <a:pPr marL="457200" lvl="0" indent="0" algn="l" rtl="0">
              <a:spcBef>
                <a:spcPts val="600"/>
              </a:spcBef>
              <a:spcAft>
                <a:spcPts val="0"/>
              </a:spcAft>
              <a:buNone/>
            </a:pPr>
            <a:endParaRPr sz="2500"/>
          </a:p>
          <a:p>
            <a:pPr marL="457200" lvl="0" indent="-387350" algn="l" rtl="0">
              <a:spcBef>
                <a:spcPts val="600"/>
              </a:spcBef>
              <a:spcAft>
                <a:spcPts val="0"/>
              </a:spcAft>
              <a:buSzPts val="2500"/>
              <a:buChar char="❏"/>
            </a:pPr>
            <a:r>
              <a:rPr lang="en" sz="2500"/>
              <a:t>Sets expectations </a:t>
            </a:r>
            <a:endParaRPr sz="2500"/>
          </a:p>
          <a:p>
            <a:pPr marL="457200" lvl="0" indent="0" algn="l" rtl="0">
              <a:spcBef>
                <a:spcPts val="600"/>
              </a:spcBef>
              <a:spcAft>
                <a:spcPts val="0"/>
              </a:spcAft>
              <a:buNone/>
            </a:pPr>
            <a:endParaRPr/>
          </a:p>
        </p:txBody>
      </p:sp>
      <p:sp>
        <p:nvSpPr>
          <p:cNvPr id="288" name="Google Shape;288;p30"/>
          <p:cNvSpPr txBox="1">
            <a:spLocks noGrp="1"/>
          </p:cNvSpPr>
          <p:nvPr>
            <p:ph type="sldNum" idx="12"/>
          </p:nvPr>
        </p:nvSpPr>
        <p:spPr>
          <a:xfrm>
            <a:off x="8556775" y="4758433"/>
            <a:ext cx="548700" cy="3090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t>20</a:t>
            </a:fld>
            <a:endParaRPr/>
          </a:p>
        </p:txBody>
      </p:sp>
      <p:pic>
        <p:nvPicPr>
          <p:cNvPr id="289" name="Google Shape;289;p30" title="10.mp3">
            <a:hlinkClick r:id="rId3"/>
          </p:cNvPr>
          <p:cNvPicPr preferRelativeResize="0"/>
          <p:nvPr/>
        </p:nvPicPr>
        <p:blipFill>
          <a:blip r:embed="rId4">
            <a:alphaModFix/>
          </a:blip>
          <a:stretch>
            <a:fillRect/>
          </a:stretch>
        </p:blipFill>
        <p:spPr>
          <a:xfrm>
            <a:off x="8099575" y="4380000"/>
            <a:ext cx="666750" cy="666750"/>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93"/>
        <p:cNvGrpSpPr/>
        <p:nvPr/>
      </p:nvGrpSpPr>
      <p:grpSpPr>
        <a:xfrm>
          <a:off x="0" y="0"/>
          <a:ext cx="0" cy="0"/>
          <a:chOff x="0" y="0"/>
          <a:chExt cx="0" cy="0"/>
        </a:xfrm>
      </p:grpSpPr>
      <p:sp>
        <p:nvSpPr>
          <p:cNvPr id="294" name="Google Shape;294;p31"/>
          <p:cNvSpPr txBox="1">
            <a:spLocks noGrp="1"/>
          </p:cNvSpPr>
          <p:nvPr>
            <p:ph type="title"/>
          </p:nvPr>
        </p:nvSpPr>
        <p:spPr>
          <a:xfrm>
            <a:off x="691200" y="152400"/>
            <a:ext cx="7761600" cy="969000"/>
          </a:xfrm>
          <a:prstGeom prst="rect">
            <a:avLst/>
          </a:prstGeom>
          <a:solidFill>
            <a:schemeClr val="accent2"/>
          </a:solidFill>
        </p:spPr>
        <p:txBody>
          <a:bodyPr spcFirstLastPara="1" wrap="square" lIns="91425" tIns="91425" rIns="91425" bIns="91425" anchor="b" anchorCtr="0">
            <a:noAutofit/>
          </a:bodyPr>
          <a:lstStyle/>
          <a:p>
            <a:pPr marL="0" lvl="0" indent="0" algn="ctr" rtl="0">
              <a:spcBef>
                <a:spcPts val="0"/>
              </a:spcBef>
              <a:spcAft>
                <a:spcPts val="0"/>
              </a:spcAft>
              <a:buNone/>
            </a:pPr>
            <a:r>
              <a:rPr lang="en" sz="2800"/>
              <a:t>How does this element reflect to what is being done in the classroom?</a:t>
            </a:r>
            <a:endParaRPr sz="2800"/>
          </a:p>
        </p:txBody>
      </p:sp>
      <p:sp>
        <p:nvSpPr>
          <p:cNvPr id="295" name="Google Shape;295;p31"/>
          <p:cNvSpPr txBox="1">
            <a:spLocks noGrp="1"/>
          </p:cNvSpPr>
          <p:nvPr>
            <p:ph type="body" idx="1"/>
          </p:nvPr>
        </p:nvSpPr>
        <p:spPr>
          <a:xfrm>
            <a:off x="691200" y="1511100"/>
            <a:ext cx="7761600" cy="2868900"/>
          </a:xfrm>
          <a:prstGeom prst="rect">
            <a:avLst/>
          </a:prstGeom>
        </p:spPr>
        <p:txBody>
          <a:bodyPr spcFirstLastPara="1" wrap="square" lIns="91425" tIns="91425" rIns="91425" bIns="91425" anchor="t" anchorCtr="0">
            <a:noAutofit/>
          </a:bodyPr>
          <a:lstStyle/>
          <a:p>
            <a:pPr marL="457200" lvl="0" indent="-387350" algn="l" rtl="0">
              <a:spcBef>
                <a:spcPts val="600"/>
              </a:spcBef>
              <a:spcAft>
                <a:spcPts val="0"/>
              </a:spcAft>
              <a:buSzPts val="2500"/>
              <a:buChar char="❏"/>
            </a:pPr>
            <a:r>
              <a:rPr lang="en" sz="2500"/>
              <a:t>Creating a community of learners </a:t>
            </a:r>
            <a:endParaRPr sz="2500"/>
          </a:p>
          <a:p>
            <a:pPr marL="457200" lvl="0" indent="-387350" algn="l" rtl="0">
              <a:spcBef>
                <a:spcPts val="0"/>
              </a:spcBef>
              <a:spcAft>
                <a:spcPts val="0"/>
              </a:spcAft>
              <a:buSzPts val="2500"/>
              <a:buChar char="❏"/>
            </a:pPr>
            <a:r>
              <a:rPr lang="en" sz="2500"/>
              <a:t>Activating students to be able to lead their own learning</a:t>
            </a:r>
            <a:endParaRPr sz="2500"/>
          </a:p>
          <a:p>
            <a:pPr marL="457200" lvl="0" indent="-387350" algn="l" rtl="0">
              <a:spcBef>
                <a:spcPts val="0"/>
              </a:spcBef>
              <a:spcAft>
                <a:spcPts val="0"/>
              </a:spcAft>
              <a:buSzPts val="2500"/>
              <a:buChar char="❏"/>
            </a:pPr>
            <a:r>
              <a:rPr lang="en" sz="2500"/>
              <a:t>Being able to network beyond the school walls</a:t>
            </a:r>
            <a:endParaRPr sz="2500"/>
          </a:p>
          <a:p>
            <a:pPr marL="457200" lvl="0" indent="-387350" algn="l" rtl="0">
              <a:spcBef>
                <a:spcPts val="0"/>
              </a:spcBef>
              <a:spcAft>
                <a:spcPts val="0"/>
              </a:spcAft>
              <a:buSzPts val="2500"/>
              <a:buChar char="❏"/>
            </a:pPr>
            <a:r>
              <a:rPr lang="en" sz="2500"/>
              <a:t>Personalizing learning</a:t>
            </a:r>
            <a:endParaRPr sz="2500"/>
          </a:p>
        </p:txBody>
      </p:sp>
      <p:sp>
        <p:nvSpPr>
          <p:cNvPr id="296" name="Google Shape;296;p31"/>
          <p:cNvSpPr txBox="1">
            <a:spLocks noGrp="1"/>
          </p:cNvSpPr>
          <p:nvPr>
            <p:ph type="sldNum" idx="12"/>
          </p:nvPr>
        </p:nvSpPr>
        <p:spPr>
          <a:xfrm>
            <a:off x="8556775" y="4758433"/>
            <a:ext cx="548700" cy="3090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t>21</a:t>
            </a:fld>
            <a:endParaRPr/>
          </a:p>
        </p:txBody>
      </p:sp>
      <p:pic>
        <p:nvPicPr>
          <p:cNvPr id="297" name="Google Shape;297;p31" title="11.mp3">
            <a:hlinkClick r:id="rId3"/>
          </p:cNvPr>
          <p:cNvPicPr preferRelativeResize="0"/>
          <p:nvPr/>
        </p:nvPicPr>
        <p:blipFill>
          <a:blip r:embed="rId4">
            <a:alphaModFix/>
          </a:blip>
          <a:stretch>
            <a:fillRect/>
          </a:stretch>
        </p:blipFill>
        <p:spPr>
          <a:xfrm>
            <a:off x="8109350" y="4456325"/>
            <a:ext cx="611100" cy="611100"/>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301"/>
        <p:cNvGrpSpPr/>
        <p:nvPr/>
      </p:nvGrpSpPr>
      <p:grpSpPr>
        <a:xfrm>
          <a:off x="0" y="0"/>
          <a:ext cx="0" cy="0"/>
          <a:chOff x="0" y="0"/>
          <a:chExt cx="0" cy="0"/>
        </a:xfrm>
      </p:grpSpPr>
      <p:sp>
        <p:nvSpPr>
          <p:cNvPr id="302" name="Google Shape;302;p32"/>
          <p:cNvSpPr txBox="1">
            <a:spLocks noGrp="1"/>
          </p:cNvSpPr>
          <p:nvPr>
            <p:ph type="title"/>
          </p:nvPr>
        </p:nvSpPr>
        <p:spPr>
          <a:xfrm>
            <a:off x="691200" y="133100"/>
            <a:ext cx="7761600" cy="1201200"/>
          </a:xfrm>
          <a:prstGeom prst="rect">
            <a:avLst/>
          </a:prstGeom>
          <a:solidFill>
            <a:schemeClr val="accent2"/>
          </a:solidFill>
        </p:spPr>
        <p:txBody>
          <a:bodyPr spcFirstLastPara="1" wrap="square" lIns="91425" tIns="91425" rIns="91425" bIns="91425" anchor="b" anchorCtr="0">
            <a:noAutofit/>
          </a:bodyPr>
          <a:lstStyle/>
          <a:p>
            <a:pPr marL="0" lvl="0" indent="0" algn="ctr" rtl="0">
              <a:spcBef>
                <a:spcPts val="0"/>
              </a:spcBef>
              <a:spcAft>
                <a:spcPts val="0"/>
              </a:spcAft>
              <a:buNone/>
            </a:pPr>
            <a:r>
              <a:rPr lang="en" sz="2500"/>
              <a:t>What kind of support would ask of the curriculum coordinator in order to move forward?</a:t>
            </a:r>
            <a:endParaRPr sz="2500"/>
          </a:p>
        </p:txBody>
      </p:sp>
      <p:sp>
        <p:nvSpPr>
          <p:cNvPr id="303" name="Google Shape;303;p32"/>
          <p:cNvSpPr txBox="1">
            <a:spLocks noGrp="1"/>
          </p:cNvSpPr>
          <p:nvPr>
            <p:ph type="body" idx="1"/>
          </p:nvPr>
        </p:nvSpPr>
        <p:spPr>
          <a:xfrm>
            <a:off x="691200" y="1511100"/>
            <a:ext cx="7761600" cy="2868900"/>
          </a:xfrm>
          <a:prstGeom prst="rect">
            <a:avLst/>
          </a:prstGeom>
        </p:spPr>
        <p:txBody>
          <a:bodyPr spcFirstLastPara="1" wrap="square" lIns="91425" tIns="91425" rIns="91425" bIns="91425" anchor="t" anchorCtr="0">
            <a:noAutofit/>
          </a:bodyPr>
          <a:lstStyle/>
          <a:p>
            <a:pPr marL="457200" lvl="0" indent="-381000" algn="l" rtl="0">
              <a:spcBef>
                <a:spcPts val="600"/>
              </a:spcBef>
              <a:spcAft>
                <a:spcPts val="0"/>
              </a:spcAft>
              <a:buSzPts val="2400"/>
              <a:buChar char="❏"/>
            </a:pPr>
            <a:r>
              <a:rPr lang="en"/>
              <a:t>Are we able to be provided with the necessary tools to ensure our students can be successful? </a:t>
            </a:r>
            <a:endParaRPr/>
          </a:p>
          <a:p>
            <a:pPr marL="457200" lvl="0" indent="-381000" algn="l" rtl="0">
              <a:spcBef>
                <a:spcPts val="0"/>
              </a:spcBef>
              <a:spcAft>
                <a:spcPts val="0"/>
              </a:spcAft>
              <a:buSzPts val="2400"/>
              <a:buChar char="❏"/>
            </a:pPr>
            <a:r>
              <a:rPr lang="en"/>
              <a:t>Conduct meaningful evaluation, that will help teachers improve if need be.</a:t>
            </a:r>
            <a:endParaRPr/>
          </a:p>
          <a:p>
            <a:pPr marL="457200" lvl="0" indent="-381000" algn="l" rtl="0">
              <a:spcBef>
                <a:spcPts val="0"/>
              </a:spcBef>
              <a:spcAft>
                <a:spcPts val="0"/>
              </a:spcAft>
              <a:buSzPts val="2400"/>
              <a:buChar char="❏"/>
            </a:pPr>
            <a:r>
              <a:rPr lang="en"/>
              <a:t>Offer advice, direction or assistance</a:t>
            </a:r>
            <a:endParaRPr/>
          </a:p>
        </p:txBody>
      </p:sp>
      <p:sp>
        <p:nvSpPr>
          <p:cNvPr id="304" name="Google Shape;304;p32"/>
          <p:cNvSpPr txBox="1">
            <a:spLocks noGrp="1"/>
          </p:cNvSpPr>
          <p:nvPr>
            <p:ph type="sldNum" idx="12"/>
          </p:nvPr>
        </p:nvSpPr>
        <p:spPr>
          <a:xfrm>
            <a:off x="8556775" y="4758433"/>
            <a:ext cx="548700" cy="3090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t>22</a:t>
            </a:fld>
            <a:endParaRPr/>
          </a:p>
        </p:txBody>
      </p:sp>
      <p:pic>
        <p:nvPicPr>
          <p:cNvPr id="305" name="Google Shape;305;p32" title="12.mp3">
            <a:hlinkClick r:id="rId3"/>
          </p:cNvPr>
          <p:cNvPicPr preferRelativeResize="0"/>
          <p:nvPr/>
        </p:nvPicPr>
        <p:blipFill>
          <a:blip r:embed="rId4">
            <a:alphaModFix/>
          </a:blip>
          <a:stretch>
            <a:fillRect/>
          </a:stretch>
        </p:blipFill>
        <p:spPr>
          <a:xfrm>
            <a:off x="8099575" y="4476750"/>
            <a:ext cx="666750" cy="666750"/>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309"/>
        <p:cNvGrpSpPr/>
        <p:nvPr/>
      </p:nvGrpSpPr>
      <p:grpSpPr>
        <a:xfrm>
          <a:off x="0" y="0"/>
          <a:ext cx="0" cy="0"/>
          <a:chOff x="0" y="0"/>
          <a:chExt cx="0" cy="0"/>
        </a:xfrm>
      </p:grpSpPr>
      <p:sp>
        <p:nvSpPr>
          <p:cNvPr id="310" name="Google Shape;310;p33"/>
          <p:cNvSpPr txBox="1">
            <a:spLocks noGrp="1"/>
          </p:cNvSpPr>
          <p:nvPr>
            <p:ph type="title"/>
          </p:nvPr>
        </p:nvSpPr>
        <p:spPr>
          <a:xfrm>
            <a:off x="691200" y="139300"/>
            <a:ext cx="7761600" cy="1252500"/>
          </a:xfrm>
          <a:prstGeom prst="rect">
            <a:avLst/>
          </a:prstGeom>
          <a:solidFill>
            <a:schemeClr val="accent2"/>
          </a:solidFill>
        </p:spPr>
        <p:txBody>
          <a:bodyPr spcFirstLastPara="1" wrap="square" lIns="91425" tIns="91425" rIns="91425" bIns="91425" anchor="b" anchorCtr="0">
            <a:noAutofit/>
          </a:bodyPr>
          <a:lstStyle/>
          <a:p>
            <a:pPr marL="0" lvl="0" indent="0" algn="ctr" rtl="0">
              <a:spcBef>
                <a:spcPts val="0"/>
              </a:spcBef>
              <a:spcAft>
                <a:spcPts val="0"/>
              </a:spcAft>
              <a:buNone/>
            </a:pPr>
            <a:r>
              <a:rPr lang="en" sz="2500">
                <a:solidFill>
                  <a:srgbClr val="111111"/>
                </a:solidFill>
              </a:rPr>
              <a:t>What do you anticipate the next steps to be in achieving a school wide commitment to deepen learning?</a:t>
            </a:r>
            <a:endParaRPr sz="4500"/>
          </a:p>
        </p:txBody>
      </p:sp>
      <p:sp>
        <p:nvSpPr>
          <p:cNvPr id="311" name="Google Shape;311;p33"/>
          <p:cNvSpPr txBox="1">
            <a:spLocks noGrp="1"/>
          </p:cNvSpPr>
          <p:nvPr>
            <p:ph type="body" idx="1"/>
          </p:nvPr>
        </p:nvSpPr>
        <p:spPr>
          <a:xfrm>
            <a:off x="691200" y="1511100"/>
            <a:ext cx="7761600" cy="2868900"/>
          </a:xfrm>
          <a:prstGeom prst="rect">
            <a:avLst/>
          </a:prstGeom>
        </p:spPr>
        <p:txBody>
          <a:bodyPr spcFirstLastPara="1" wrap="square" lIns="91425" tIns="91425" rIns="91425" bIns="91425" anchor="t" anchorCtr="0">
            <a:noAutofit/>
          </a:bodyPr>
          <a:lstStyle/>
          <a:p>
            <a:pPr marL="457200" lvl="0" indent="-381000" algn="l" rtl="0">
              <a:spcBef>
                <a:spcPts val="600"/>
              </a:spcBef>
              <a:spcAft>
                <a:spcPts val="0"/>
              </a:spcAft>
              <a:buSzPts val="2400"/>
              <a:buChar char="❏"/>
            </a:pPr>
            <a:r>
              <a:rPr lang="en"/>
              <a:t>For everyone to come together in a collaborative way.</a:t>
            </a:r>
            <a:endParaRPr/>
          </a:p>
          <a:p>
            <a:pPr marL="457200" lvl="0" indent="-381000" algn="l" rtl="0">
              <a:spcBef>
                <a:spcPts val="0"/>
              </a:spcBef>
              <a:spcAft>
                <a:spcPts val="0"/>
              </a:spcAft>
              <a:buSzPts val="2400"/>
              <a:buChar char="❏"/>
            </a:pPr>
            <a:r>
              <a:rPr lang="en"/>
              <a:t>For people to be about to acknowledging that there needs to be change.</a:t>
            </a:r>
            <a:endParaRPr/>
          </a:p>
          <a:p>
            <a:pPr marL="457200" lvl="0" indent="-381000" algn="l" rtl="0">
              <a:spcBef>
                <a:spcPts val="0"/>
              </a:spcBef>
              <a:spcAft>
                <a:spcPts val="0"/>
              </a:spcAft>
              <a:buSzPts val="2400"/>
              <a:buChar char="❏"/>
            </a:pPr>
            <a:r>
              <a:rPr lang="en"/>
              <a:t>To be provided with the necessary tools to ensure that deepen learning can occur.</a:t>
            </a:r>
            <a:endParaRPr/>
          </a:p>
        </p:txBody>
      </p:sp>
      <p:sp>
        <p:nvSpPr>
          <p:cNvPr id="312" name="Google Shape;312;p33"/>
          <p:cNvSpPr txBox="1">
            <a:spLocks noGrp="1"/>
          </p:cNvSpPr>
          <p:nvPr>
            <p:ph type="sldNum" idx="12"/>
          </p:nvPr>
        </p:nvSpPr>
        <p:spPr>
          <a:xfrm>
            <a:off x="8556775" y="4758433"/>
            <a:ext cx="548700" cy="3090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t>23</a:t>
            </a:fld>
            <a:endParaRPr/>
          </a:p>
        </p:txBody>
      </p:sp>
      <p:pic>
        <p:nvPicPr>
          <p:cNvPr id="313" name="Google Shape;313;p33" title="13.mp3">
            <a:hlinkClick r:id="rId3"/>
          </p:cNvPr>
          <p:cNvPicPr preferRelativeResize="0"/>
          <p:nvPr/>
        </p:nvPicPr>
        <p:blipFill>
          <a:blip r:embed="rId4">
            <a:alphaModFix/>
          </a:blip>
          <a:stretch>
            <a:fillRect/>
          </a:stretch>
        </p:blipFill>
        <p:spPr>
          <a:xfrm>
            <a:off x="8127900" y="4380000"/>
            <a:ext cx="611100" cy="611100"/>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317"/>
        <p:cNvGrpSpPr/>
        <p:nvPr/>
      </p:nvGrpSpPr>
      <p:grpSpPr>
        <a:xfrm>
          <a:off x="0" y="0"/>
          <a:ext cx="0" cy="0"/>
          <a:chOff x="0" y="0"/>
          <a:chExt cx="0" cy="0"/>
        </a:xfrm>
      </p:grpSpPr>
      <p:sp>
        <p:nvSpPr>
          <p:cNvPr id="318" name="Google Shape;318;p34"/>
          <p:cNvSpPr txBox="1">
            <a:spLocks noGrp="1"/>
          </p:cNvSpPr>
          <p:nvPr>
            <p:ph type="title"/>
          </p:nvPr>
        </p:nvSpPr>
        <p:spPr>
          <a:xfrm>
            <a:off x="691200" y="417875"/>
            <a:ext cx="7761600" cy="703800"/>
          </a:xfrm>
          <a:prstGeom prst="rect">
            <a:avLst/>
          </a:prstGeom>
          <a:solidFill>
            <a:schemeClr val="accent2"/>
          </a:solidFill>
        </p:spPr>
        <p:txBody>
          <a:bodyPr spcFirstLastPara="1" wrap="square" lIns="91425" tIns="91425" rIns="91425" bIns="91425" anchor="b" anchorCtr="0">
            <a:noAutofit/>
          </a:bodyPr>
          <a:lstStyle/>
          <a:p>
            <a:pPr marL="0" lvl="0" indent="0" algn="l" rtl="0">
              <a:spcBef>
                <a:spcPts val="0"/>
              </a:spcBef>
              <a:spcAft>
                <a:spcPts val="0"/>
              </a:spcAft>
              <a:buNone/>
            </a:pPr>
            <a:r>
              <a:rPr lang="en"/>
              <a:t>Our Goal:					   Challenges:</a:t>
            </a:r>
            <a:endParaRPr/>
          </a:p>
        </p:txBody>
      </p:sp>
      <p:sp>
        <p:nvSpPr>
          <p:cNvPr id="319" name="Google Shape;319;p34"/>
          <p:cNvSpPr txBox="1">
            <a:spLocks noGrp="1"/>
          </p:cNvSpPr>
          <p:nvPr>
            <p:ph type="body" idx="1"/>
          </p:nvPr>
        </p:nvSpPr>
        <p:spPr>
          <a:xfrm>
            <a:off x="691200" y="1393425"/>
            <a:ext cx="3767400" cy="3432600"/>
          </a:xfrm>
          <a:prstGeom prst="rect">
            <a:avLst/>
          </a:prstGeom>
        </p:spPr>
        <p:txBody>
          <a:bodyPr spcFirstLastPara="1" wrap="square" lIns="91425" tIns="91425" rIns="91425" bIns="91425" anchor="t" anchorCtr="0">
            <a:noAutofit/>
          </a:bodyPr>
          <a:lstStyle/>
          <a:p>
            <a:pPr marL="457200" lvl="0" indent="-342900" algn="l" rtl="0">
              <a:spcBef>
                <a:spcPts val="600"/>
              </a:spcBef>
              <a:spcAft>
                <a:spcPts val="0"/>
              </a:spcAft>
              <a:buSzPts val="1800"/>
              <a:buChar char="❏"/>
            </a:pPr>
            <a:r>
              <a:rPr lang="en" sz="1800">
                <a:solidFill>
                  <a:srgbClr val="000000"/>
                </a:solidFill>
                <a:highlight>
                  <a:srgbClr val="FFFFFF"/>
                </a:highlight>
              </a:rPr>
              <a:t>Supply the students with the tools to be prepared for their own knowledge on a topic by giving focus and direction.</a:t>
            </a:r>
            <a:endParaRPr sz="1800">
              <a:solidFill>
                <a:srgbClr val="000000"/>
              </a:solidFill>
              <a:highlight>
                <a:srgbClr val="FFFFFF"/>
              </a:highlight>
            </a:endParaRPr>
          </a:p>
          <a:p>
            <a:pPr marL="457200" lvl="0" indent="-342900" algn="l" rtl="0">
              <a:spcBef>
                <a:spcPts val="0"/>
              </a:spcBef>
              <a:spcAft>
                <a:spcPts val="0"/>
              </a:spcAft>
              <a:buSzPts val="1800"/>
              <a:buChar char="❏"/>
            </a:pPr>
            <a:r>
              <a:rPr lang="en" sz="1800">
                <a:solidFill>
                  <a:srgbClr val="000000"/>
                </a:solidFill>
                <a:highlight>
                  <a:srgbClr val="FFFFFF"/>
                </a:highlight>
              </a:rPr>
              <a:t>Using learning targets can help keep students all at the same pace as some students  intake information faster than others.</a:t>
            </a:r>
            <a:endParaRPr sz="1800">
              <a:solidFill>
                <a:srgbClr val="000000"/>
              </a:solidFill>
              <a:highlight>
                <a:srgbClr val="FFFFFF"/>
              </a:highlight>
            </a:endParaRPr>
          </a:p>
          <a:p>
            <a:pPr marL="0" lvl="0" indent="0" algn="l" rtl="0">
              <a:spcBef>
                <a:spcPts val="600"/>
              </a:spcBef>
              <a:spcAft>
                <a:spcPts val="0"/>
              </a:spcAft>
              <a:buNone/>
            </a:pPr>
            <a:endParaRPr/>
          </a:p>
        </p:txBody>
      </p:sp>
      <p:sp>
        <p:nvSpPr>
          <p:cNvPr id="320" name="Google Shape;320;p34"/>
          <p:cNvSpPr txBox="1">
            <a:spLocks noGrp="1"/>
          </p:cNvSpPr>
          <p:nvPr>
            <p:ph type="sldNum" idx="12"/>
          </p:nvPr>
        </p:nvSpPr>
        <p:spPr>
          <a:xfrm>
            <a:off x="8556775" y="4758433"/>
            <a:ext cx="548700" cy="3090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t>24</a:t>
            </a:fld>
            <a:endParaRPr/>
          </a:p>
        </p:txBody>
      </p:sp>
      <p:sp>
        <p:nvSpPr>
          <p:cNvPr id="321" name="Google Shape;321;p34"/>
          <p:cNvSpPr txBox="1">
            <a:spLocks noGrp="1"/>
          </p:cNvSpPr>
          <p:nvPr>
            <p:ph type="body" idx="2"/>
          </p:nvPr>
        </p:nvSpPr>
        <p:spPr>
          <a:xfrm>
            <a:off x="4685500" y="1393425"/>
            <a:ext cx="3767400" cy="2917800"/>
          </a:xfrm>
          <a:prstGeom prst="rect">
            <a:avLst/>
          </a:prstGeom>
        </p:spPr>
        <p:txBody>
          <a:bodyPr spcFirstLastPara="1" wrap="square" lIns="91425" tIns="91425" rIns="91425" bIns="91425" anchor="t" anchorCtr="0">
            <a:noAutofit/>
          </a:bodyPr>
          <a:lstStyle/>
          <a:p>
            <a:pPr marL="457200" lvl="0" indent="-342900" algn="l" rtl="0">
              <a:spcBef>
                <a:spcPts val="600"/>
              </a:spcBef>
              <a:spcAft>
                <a:spcPts val="0"/>
              </a:spcAft>
              <a:buSzPts val="1800"/>
              <a:buChar char="▣"/>
            </a:pPr>
            <a:r>
              <a:rPr lang="en" sz="1800">
                <a:solidFill>
                  <a:srgbClr val="222222"/>
                </a:solidFill>
                <a:highlight>
                  <a:srgbClr val="FFFFFF"/>
                </a:highlight>
              </a:rPr>
              <a:t>Fear of overloading students with expectations</a:t>
            </a:r>
            <a:endParaRPr sz="1800">
              <a:solidFill>
                <a:srgbClr val="222222"/>
              </a:solidFill>
              <a:highlight>
                <a:srgbClr val="FFFFFF"/>
              </a:highlight>
            </a:endParaRPr>
          </a:p>
          <a:p>
            <a:pPr marL="457200" lvl="0" indent="-342900" algn="l" rtl="0">
              <a:spcBef>
                <a:spcPts val="0"/>
              </a:spcBef>
              <a:spcAft>
                <a:spcPts val="0"/>
              </a:spcAft>
              <a:buSzPts val="1800"/>
              <a:buChar char="▣"/>
            </a:pPr>
            <a:r>
              <a:rPr lang="en" sz="1800">
                <a:solidFill>
                  <a:srgbClr val="222222"/>
                </a:solidFill>
                <a:highlight>
                  <a:srgbClr val="FFFFFF"/>
                </a:highlight>
              </a:rPr>
              <a:t>Applying confusion on to a topic</a:t>
            </a:r>
            <a:endParaRPr sz="1800">
              <a:solidFill>
                <a:srgbClr val="222222"/>
              </a:solidFill>
              <a:highlight>
                <a:srgbClr val="FFFFFF"/>
              </a:highlight>
            </a:endParaRPr>
          </a:p>
          <a:p>
            <a:pPr marL="457200" lvl="0" indent="-342900" algn="l" rtl="0">
              <a:spcBef>
                <a:spcPts val="0"/>
              </a:spcBef>
              <a:spcAft>
                <a:spcPts val="0"/>
              </a:spcAft>
              <a:buSzPts val="1800"/>
              <a:buChar char="▣"/>
            </a:pPr>
            <a:r>
              <a:rPr lang="en" sz="1800">
                <a:solidFill>
                  <a:srgbClr val="222222"/>
                </a:solidFill>
                <a:highlight>
                  <a:srgbClr val="FFFFFF"/>
                </a:highlight>
              </a:rPr>
              <a:t>Less creativity on students end as they are given the how and why they are using this lesson.</a:t>
            </a:r>
            <a:endParaRPr sz="2700"/>
          </a:p>
        </p:txBody>
      </p:sp>
      <p:pic>
        <p:nvPicPr>
          <p:cNvPr id="322" name="Google Shape;322;p34"/>
          <p:cNvPicPr preferRelativeResize="0"/>
          <p:nvPr/>
        </p:nvPicPr>
        <p:blipFill>
          <a:blip r:embed="rId3">
            <a:alphaModFix/>
          </a:blip>
          <a:stretch>
            <a:fillRect/>
          </a:stretch>
        </p:blipFill>
        <p:spPr>
          <a:xfrm>
            <a:off x="5237950" y="1121625"/>
            <a:ext cx="1663750" cy="255325"/>
          </a:xfrm>
          <a:prstGeom prst="rect">
            <a:avLst/>
          </a:prstGeom>
          <a:noFill/>
          <a:ln>
            <a:noFill/>
          </a:ln>
        </p:spPr>
      </p:pic>
      <p:pic>
        <p:nvPicPr>
          <p:cNvPr id="323" name="Google Shape;323;p34" title="26.mp3">
            <a:hlinkClick r:id="rId4"/>
          </p:cNvPr>
          <p:cNvPicPr preferRelativeResize="0"/>
          <p:nvPr/>
        </p:nvPicPr>
        <p:blipFill>
          <a:blip r:embed="rId5">
            <a:alphaModFix/>
          </a:blip>
          <a:stretch>
            <a:fillRect/>
          </a:stretch>
        </p:blipFill>
        <p:spPr>
          <a:xfrm>
            <a:off x="8109350" y="4440825"/>
            <a:ext cx="626600" cy="626600"/>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327"/>
        <p:cNvGrpSpPr/>
        <p:nvPr/>
      </p:nvGrpSpPr>
      <p:grpSpPr>
        <a:xfrm>
          <a:off x="0" y="0"/>
          <a:ext cx="0" cy="0"/>
          <a:chOff x="0" y="0"/>
          <a:chExt cx="0" cy="0"/>
        </a:xfrm>
      </p:grpSpPr>
      <p:sp>
        <p:nvSpPr>
          <p:cNvPr id="328" name="Google Shape;328;p35"/>
          <p:cNvSpPr txBox="1">
            <a:spLocks noGrp="1"/>
          </p:cNvSpPr>
          <p:nvPr>
            <p:ph type="title"/>
          </p:nvPr>
        </p:nvSpPr>
        <p:spPr>
          <a:xfrm>
            <a:off x="691200" y="417875"/>
            <a:ext cx="7761600" cy="703800"/>
          </a:xfrm>
          <a:prstGeom prst="rect">
            <a:avLst/>
          </a:prstGeom>
          <a:solidFill>
            <a:schemeClr val="accent2"/>
          </a:solidFill>
        </p:spPr>
        <p:txBody>
          <a:bodyPr spcFirstLastPara="1" wrap="square" lIns="91425" tIns="91425" rIns="91425" bIns="91425" anchor="b" anchorCtr="0">
            <a:noAutofit/>
          </a:bodyPr>
          <a:lstStyle/>
          <a:p>
            <a:pPr marL="0" lvl="0" indent="0" algn="ctr" rtl="0">
              <a:spcBef>
                <a:spcPts val="0"/>
              </a:spcBef>
              <a:spcAft>
                <a:spcPts val="0"/>
              </a:spcAft>
              <a:buNone/>
            </a:pPr>
            <a:r>
              <a:rPr lang="en"/>
              <a:t>Mission Moving Forward...</a:t>
            </a:r>
            <a:endParaRPr/>
          </a:p>
        </p:txBody>
      </p:sp>
      <p:sp>
        <p:nvSpPr>
          <p:cNvPr id="329" name="Google Shape;329;p35"/>
          <p:cNvSpPr txBox="1">
            <a:spLocks noGrp="1"/>
          </p:cNvSpPr>
          <p:nvPr>
            <p:ph type="body" idx="1"/>
          </p:nvPr>
        </p:nvSpPr>
        <p:spPr>
          <a:xfrm>
            <a:off x="453575" y="1393425"/>
            <a:ext cx="3767400" cy="3674100"/>
          </a:xfrm>
          <a:prstGeom prst="rect">
            <a:avLst/>
          </a:prstGeom>
        </p:spPr>
        <p:txBody>
          <a:bodyPr spcFirstLastPara="1" wrap="square" lIns="91425" tIns="91425" rIns="91425" bIns="91425" anchor="t" anchorCtr="0">
            <a:noAutofit/>
          </a:bodyPr>
          <a:lstStyle/>
          <a:p>
            <a:pPr marL="0" lvl="0" indent="0" algn="l" rtl="0">
              <a:spcBef>
                <a:spcPts val="600"/>
              </a:spcBef>
              <a:spcAft>
                <a:spcPts val="0"/>
              </a:spcAft>
              <a:buNone/>
            </a:pPr>
            <a:r>
              <a:rPr lang="en" sz="1700" u="sng"/>
              <a:t>Concerns at West Pines:</a:t>
            </a:r>
            <a:endParaRPr sz="1700" u="sng"/>
          </a:p>
          <a:p>
            <a:pPr marL="457200" lvl="0" indent="-336550" algn="l" rtl="0">
              <a:spcBef>
                <a:spcPts val="600"/>
              </a:spcBef>
              <a:spcAft>
                <a:spcPts val="0"/>
              </a:spcAft>
              <a:buSzPts val="1700"/>
              <a:buChar char="❏"/>
            </a:pPr>
            <a:r>
              <a:rPr lang="en" sz="1700"/>
              <a:t>Parents have expressed concern that the students are not being challenged.</a:t>
            </a:r>
            <a:endParaRPr sz="1700"/>
          </a:p>
          <a:p>
            <a:pPr marL="457200" lvl="0" indent="-336550" algn="l" rtl="0">
              <a:spcBef>
                <a:spcPts val="0"/>
              </a:spcBef>
              <a:spcAft>
                <a:spcPts val="0"/>
              </a:spcAft>
              <a:buSzPts val="1700"/>
              <a:buChar char="❏"/>
            </a:pPr>
            <a:r>
              <a:rPr lang="en" sz="1700"/>
              <a:t>Staff members work independently</a:t>
            </a:r>
            <a:endParaRPr sz="1700"/>
          </a:p>
          <a:p>
            <a:pPr marL="457200" lvl="0" indent="-336550" algn="l" rtl="0">
              <a:spcBef>
                <a:spcPts val="0"/>
              </a:spcBef>
              <a:spcAft>
                <a:spcPts val="0"/>
              </a:spcAft>
              <a:buSzPts val="1700"/>
              <a:buChar char="❏"/>
            </a:pPr>
            <a:r>
              <a:rPr lang="en" sz="1700"/>
              <a:t>Lack attention to critical thinking</a:t>
            </a:r>
            <a:endParaRPr sz="1700"/>
          </a:p>
          <a:p>
            <a:pPr marL="457200" lvl="0" indent="-336550" algn="l" rtl="0">
              <a:spcBef>
                <a:spcPts val="0"/>
              </a:spcBef>
              <a:spcAft>
                <a:spcPts val="0"/>
              </a:spcAft>
              <a:buSzPts val="1700"/>
              <a:buChar char="❏"/>
            </a:pPr>
            <a:r>
              <a:rPr lang="en" sz="1700"/>
              <a:t>Student excitement is not highly evident in their learning experiences.</a:t>
            </a:r>
            <a:endParaRPr sz="1700"/>
          </a:p>
          <a:p>
            <a:pPr marL="457200" lvl="0" indent="-336550" algn="l" rtl="0">
              <a:spcBef>
                <a:spcPts val="0"/>
              </a:spcBef>
              <a:spcAft>
                <a:spcPts val="0"/>
              </a:spcAft>
              <a:buSzPts val="1700"/>
              <a:buChar char="❏"/>
            </a:pPr>
            <a:r>
              <a:rPr lang="en" sz="1700"/>
              <a:t>Teachers are feeling overwhelmed </a:t>
            </a:r>
            <a:endParaRPr sz="1700"/>
          </a:p>
        </p:txBody>
      </p:sp>
      <p:sp>
        <p:nvSpPr>
          <p:cNvPr id="330" name="Google Shape;330;p35"/>
          <p:cNvSpPr txBox="1">
            <a:spLocks noGrp="1"/>
          </p:cNvSpPr>
          <p:nvPr>
            <p:ph type="body" idx="2"/>
          </p:nvPr>
        </p:nvSpPr>
        <p:spPr>
          <a:xfrm>
            <a:off x="4774938" y="1454625"/>
            <a:ext cx="3767400" cy="3612900"/>
          </a:xfrm>
          <a:prstGeom prst="rect">
            <a:avLst/>
          </a:prstGeom>
        </p:spPr>
        <p:txBody>
          <a:bodyPr spcFirstLastPara="1" wrap="square" lIns="91425" tIns="91425" rIns="91425" bIns="91425" anchor="t" anchorCtr="0">
            <a:noAutofit/>
          </a:bodyPr>
          <a:lstStyle/>
          <a:p>
            <a:pPr marL="0" lvl="0" indent="0" algn="l" rtl="0">
              <a:spcBef>
                <a:spcPts val="600"/>
              </a:spcBef>
              <a:spcAft>
                <a:spcPts val="0"/>
              </a:spcAft>
              <a:buNone/>
            </a:pPr>
            <a:r>
              <a:rPr lang="en" sz="1700" u="sng"/>
              <a:t>Changes to better West Pines:</a:t>
            </a:r>
            <a:endParaRPr sz="1700" u="sng"/>
          </a:p>
          <a:p>
            <a:pPr marL="457200" lvl="0" indent="-336550" algn="l" rtl="0">
              <a:spcBef>
                <a:spcPts val="600"/>
              </a:spcBef>
              <a:spcAft>
                <a:spcPts val="0"/>
              </a:spcAft>
              <a:buSzPts val="1700"/>
              <a:buChar char="❏"/>
            </a:pPr>
            <a:r>
              <a:rPr lang="en" sz="1700"/>
              <a:t>Better Communication</a:t>
            </a:r>
            <a:endParaRPr sz="1700"/>
          </a:p>
          <a:p>
            <a:pPr marL="457200" lvl="0" indent="-336550" algn="l" rtl="0">
              <a:spcBef>
                <a:spcPts val="0"/>
              </a:spcBef>
              <a:spcAft>
                <a:spcPts val="0"/>
              </a:spcAft>
              <a:buSzPts val="1700"/>
              <a:buChar char="❏"/>
            </a:pPr>
            <a:r>
              <a:rPr lang="en" sz="1700"/>
              <a:t>Differentiate learning</a:t>
            </a:r>
            <a:endParaRPr sz="1700"/>
          </a:p>
          <a:p>
            <a:pPr marL="457200" lvl="0" indent="-336550" algn="l" rtl="0">
              <a:spcBef>
                <a:spcPts val="0"/>
              </a:spcBef>
              <a:spcAft>
                <a:spcPts val="0"/>
              </a:spcAft>
              <a:buSzPts val="1700"/>
              <a:buChar char="❏"/>
            </a:pPr>
            <a:r>
              <a:rPr lang="en" sz="1700"/>
              <a:t>Collaborate with Co-workers</a:t>
            </a:r>
            <a:endParaRPr sz="1700"/>
          </a:p>
          <a:p>
            <a:pPr marL="457200" lvl="0" indent="-336550" algn="l" rtl="0">
              <a:spcBef>
                <a:spcPts val="0"/>
              </a:spcBef>
              <a:spcAft>
                <a:spcPts val="0"/>
              </a:spcAft>
              <a:buSzPts val="1700"/>
              <a:buChar char="❏"/>
            </a:pPr>
            <a:r>
              <a:rPr lang="en" sz="1700"/>
              <a:t>Share best practices</a:t>
            </a:r>
            <a:endParaRPr sz="1700"/>
          </a:p>
          <a:p>
            <a:pPr marL="457200" lvl="0" indent="-336550" algn="l" rtl="0">
              <a:spcBef>
                <a:spcPts val="0"/>
              </a:spcBef>
              <a:spcAft>
                <a:spcPts val="0"/>
              </a:spcAft>
              <a:buSzPts val="1700"/>
              <a:buChar char="❏"/>
            </a:pPr>
            <a:r>
              <a:rPr lang="en" sz="1700"/>
              <a:t>Identify goal of lesson </a:t>
            </a:r>
            <a:endParaRPr sz="1700"/>
          </a:p>
          <a:p>
            <a:pPr marL="457200" lvl="0" indent="-336550" algn="l" rtl="0">
              <a:spcBef>
                <a:spcPts val="0"/>
              </a:spcBef>
              <a:spcAft>
                <a:spcPts val="0"/>
              </a:spcAft>
              <a:buSzPts val="1700"/>
              <a:buChar char="❏"/>
            </a:pPr>
            <a:r>
              <a:rPr lang="en" sz="1700"/>
              <a:t>Expand Thinking</a:t>
            </a:r>
            <a:endParaRPr sz="1700"/>
          </a:p>
          <a:p>
            <a:pPr marL="457200" lvl="0" indent="-336550" algn="l" rtl="0">
              <a:spcBef>
                <a:spcPts val="0"/>
              </a:spcBef>
              <a:spcAft>
                <a:spcPts val="0"/>
              </a:spcAft>
              <a:buSzPts val="1700"/>
              <a:buChar char="❏"/>
            </a:pPr>
            <a:r>
              <a:rPr lang="en" sz="1700"/>
              <a:t>Get Excited about learning</a:t>
            </a:r>
            <a:endParaRPr sz="1700"/>
          </a:p>
          <a:p>
            <a:pPr marL="457200" lvl="0" indent="-336550" algn="l" rtl="0">
              <a:spcBef>
                <a:spcPts val="0"/>
              </a:spcBef>
              <a:spcAft>
                <a:spcPts val="0"/>
              </a:spcAft>
              <a:buSzPts val="1700"/>
              <a:buChar char="❏"/>
            </a:pPr>
            <a:r>
              <a:rPr lang="en" sz="1700"/>
              <a:t>Incorporate different learning modalities</a:t>
            </a:r>
            <a:endParaRPr sz="1700"/>
          </a:p>
          <a:p>
            <a:pPr marL="457200" lvl="0" indent="-336550" algn="l" rtl="0">
              <a:spcBef>
                <a:spcPts val="0"/>
              </a:spcBef>
              <a:spcAft>
                <a:spcPts val="0"/>
              </a:spcAft>
              <a:buSzPts val="1700"/>
              <a:buChar char="❏"/>
            </a:pPr>
            <a:r>
              <a:rPr lang="en" sz="1700"/>
              <a:t> Splitting the workload</a:t>
            </a:r>
            <a:endParaRPr sz="1700"/>
          </a:p>
        </p:txBody>
      </p:sp>
      <p:sp>
        <p:nvSpPr>
          <p:cNvPr id="331" name="Google Shape;331;p35"/>
          <p:cNvSpPr txBox="1">
            <a:spLocks noGrp="1"/>
          </p:cNvSpPr>
          <p:nvPr>
            <p:ph type="sldNum" idx="12"/>
          </p:nvPr>
        </p:nvSpPr>
        <p:spPr>
          <a:xfrm>
            <a:off x="8556775" y="4758433"/>
            <a:ext cx="548700" cy="3090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t>25</a:t>
            </a:fld>
            <a:endParaRPr/>
          </a:p>
        </p:txBody>
      </p:sp>
      <p:pic>
        <p:nvPicPr>
          <p:cNvPr id="332" name="Google Shape;332;p35"/>
          <p:cNvPicPr preferRelativeResize="0"/>
          <p:nvPr/>
        </p:nvPicPr>
        <p:blipFill>
          <a:blip r:embed="rId3">
            <a:alphaModFix/>
          </a:blip>
          <a:stretch>
            <a:fillRect/>
          </a:stretch>
        </p:blipFill>
        <p:spPr>
          <a:xfrm>
            <a:off x="6401425" y="1121500"/>
            <a:ext cx="1663750" cy="255325"/>
          </a:xfrm>
          <a:prstGeom prst="rect">
            <a:avLst/>
          </a:prstGeom>
          <a:noFill/>
          <a:ln>
            <a:noFill/>
          </a:ln>
        </p:spPr>
      </p:pic>
      <p:sp>
        <p:nvSpPr>
          <p:cNvPr id="333" name="Google Shape;333;p35"/>
          <p:cNvSpPr/>
          <p:nvPr/>
        </p:nvSpPr>
        <p:spPr>
          <a:xfrm>
            <a:off x="3687100" y="2793975"/>
            <a:ext cx="1073400" cy="639000"/>
          </a:xfrm>
          <a:prstGeom prst="rightArrow">
            <a:avLst>
              <a:gd name="adj1" fmla="val 50000"/>
              <a:gd name="adj2" fmla="val 50000"/>
            </a:avLst>
          </a:prstGeom>
          <a:solidFill>
            <a:srgbClr val="FF000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334" name="Google Shape;334;p35" title="24.mp3">
            <a:hlinkClick r:id="rId4"/>
          </p:cNvPr>
          <p:cNvPicPr preferRelativeResize="0"/>
          <p:nvPr/>
        </p:nvPicPr>
        <p:blipFill>
          <a:blip r:embed="rId5">
            <a:alphaModFix/>
          </a:blip>
          <a:stretch>
            <a:fillRect/>
          </a:stretch>
        </p:blipFill>
        <p:spPr>
          <a:xfrm>
            <a:off x="8175435" y="4518725"/>
            <a:ext cx="548700" cy="548700"/>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338"/>
        <p:cNvGrpSpPr/>
        <p:nvPr/>
      </p:nvGrpSpPr>
      <p:grpSpPr>
        <a:xfrm>
          <a:off x="0" y="0"/>
          <a:ext cx="0" cy="0"/>
          <a:chOff x="0" y="0"/>
          <a:chExt cx="0" cy="0"/>
        </a:xfrm>
      </p:grpSpPr>
      <p:sp>
        <p:nvSpPr>
          <p:cNvPr id="339" name="Google Shape;339;p36"/>
          <p:cNvSpPr txBox="1">
            <a:spLocks noGrp="1"/>
          </p:cNvSpPr>
          <p:nvPr>
            <p:ph type="body" idx="1"/>
          </p:nvPr>
        </p:nvSpPr>
        <p:spPr>
          <a:xfrm>
            <a:off x="3812534" y="244750"/>
            <a:ext cx="4809000" cy="3251400"/>
          </a:xfrm>
          <a:prstGeom prst="rect">
            <a:avLst/>
          </a:prstGeom>
        </p:spPr>
        <p:txBody>
          <a:bodyPr spcFirstLastPara="1" wrap="square" lIns="91425" tIns="91425" rIns="91425" bIns="91425" anchor="t" anchorCtr="0">
            <a:noAutofit/>
          </a:bodyPr>
          <a:lstStyle/>
          <a:p>
            <a:pPr marL="0" lvl="0" indent="0" algn="ctr" rtl="0">
              <a:spcBef>
                <a:spcPts val="600"/>
              </a:spcBef>
              <a:spcAft>
                <a:spcPts val="0"/>
              </a:spcAft>
              <a:buNone/>
            </a:pPr>
            <a:r>
              <a:rPr lang="en" sz="3600"/>
              <a:t>“A good education is a foundation for a better future.”</a:t>
            </a:r>
            <a:endParaRPr sz="3600"/>
          </a:p>
          <a:p>
            <a:pPr marL="0" lvl="0" indent="0" algn="ctr" rtl="0">
              <a:spcBef>
                <a:spcPts val="600"/>
              </a:spcBef>
              <a:spcAft>
                <a:spcPts val="0"/>
              </a:spcAft>
              <a:buNone/>
            </a:pPr>
            <a:r>
              <a:rPr lang="en" sz="2300" i="1"/>
              <a:t>-Elizabeth Warren</a:t>
            </a:r>
            <a:endParaRPr sz="2300" i="1"/>
          </a:p>
        </p:txBody>
      </p:sp>
      <p:sp>
        <p:nvSpPr>
          <p:cNvPr id="340" name="Google Shape;340;p36"/>
          <p:cNvSpPr txBox="1">
            <a:spLocks noGrp="1"/>
          </p:cNvSpPr>
          <p:nvPr>
            <p:ph type="sldNum" idx="12"/>
          </p:nvPr>
        </p:nvSpPr>
        <p:spPr>
          <a:xfrm>
            <a:off x="8556775" y="4758433"/>
            <a:ext cx="548700" cy="3090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t>26</a:t>
            </a:fld>
            <a:endParaRPr/>
          </a:p>
        </p:txBody>
      </p:sp>
      <p:pic>
        <p:nvPicPr>
          <p:cNvPr id="341" name="Google Shape;341;p36"/>
          <p:cNvPicPr preferRelativeResize="0"/>
          <p:nvPr/>
        </p:nvPicPr>
        <p:blipFill>
          <a:blip r:embed="rId3">
            <a:alphaModFix/>
          </a:blip>
          <a:stretch>
            <a:fillRect/>
          </a:stretch>
        </p:blipFill>
        <p:spPr>
          <a:xfrm>
            <a:off x="483400" y="2551075"/>
            <a:ext cx="4616251" cy="2429600"/>
          </a:xfrm>
          <a:prstGeom prst="rect">
            <a:avLst/>
          </a:prstGeom>
          <a:noFill/>
          <a:ln>
            <a:noFill/>
          </a:ln>
        </p:spPr>
      </p:pic>
      <p:pic>
        <p:nvPicPr>
          <p:cNvPr id="342" name="Google Shape;342;p36" title="25.mp3">
            <a:hlinkClick r:id="rId4"/>
          </p:cNvPr>
          <p:cNvPicPr preferRelativeResize="0"/>
          <p:nvPr/>
        </p:nvPicPr>
        <p:blipFill>
          <a:blip r:embed="rId5">
            <a:alphaModFix/>
          </a:blip>
          <a:stretch>
            <a:fillRect/>
          </a:stretch>
        </p:blipFill>
        <p:spPr>
          <a:xfrm>
            <a:off x="8101425" y="4414350"/>
            <a:ext cx="653075" cy="653075"/>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346"/>
        <p:cNvGrpSpPr/>
        <p:nvPr/>
      </p:nvGrpSpPr>
      <p:grpSpPr>
        <a:xfrm>
          <a:off x="0" y="0"/>
          <a:ext cx="0" cy="0"/>
          <a:chOff x="0" y="0"/>
          <a:chExt cx="0" cy="0"/>
        </a:xfrm>
      </p:grpSpPr>
      <p:pic>
        <p:nvPicPr>
          <p:cNvPr id="347" name="Google Shape;347;p37"/>
          <p:cNvPicPr preferRelativeResize="0"/>
          <p:nvPr/>
        </p:nvPicPr>
        <p:blipFill>
          <a:blip r:embed="rId3">
            <a:alphaModFix/>
          </a:blip>
          <a:stretch>
            <a:fillRect/>
          </a:stretch>
        </p:blipFill>
        <p:spPr>
          <a:xfrm>
            <a:off x="754175" y="1048875"/>
            <a:ext cx="1688725" cy="451450"/>
          </a:xfrm>
          <a:prstGeom prst="rect">
            <a:avLst/>
          </a:prstGeom>
          <a:noFill/>
          <a:ln>
            <a:noFill/>
          </a:ln>
        </p:spPr>
      </p:pic>
      <p:sp>
        <p:nvSpPr>
          <p:cNvPr id="348" name="Google Shape;348;p37"/>
          <p:cNvSpPr txBox="1">
            <a:spLocks noGrp="1"/>
          </p:cNvSpPr>
          <p:nvPr>
            <p:ph type="title"/>
          </p:nvPr>
        </p:nvSpPr>
        <p:spPr>
          <a:xfrm>
            <a:off x="691200" y="133375"/>
            <a:ext cx="7761600" cy="752700"/>
          </a:xfrm>
          <a:prstGeom prst="rect">
            <a:avLst/>
          </a:prstGeom>
          <a:solidFill>
            <a:schemeClr val="accent2"/>
          </a:solidFill>
        </p:spPr>
        <p:txBody>
          <a:bodyPr spcFirstLastPara="1" wrap="square" lIns="91425" tIns="91425" rIns="91425" bIns="91425" anchor="b" anchorCtr="0">
            <a:noAutofit/>
          </a:bodyPr>
          <a:lstStyle/>
          <a:p>
            <a:pPr marL="0" lvl="0" indent="0" algn="l" rtl="0">
              <a:spcBef>
                <a:spcPts val="0"/>
              </a:spcBef>
              <a:spcAft>
                <a:spcPts val="0"/>
              </a:spcAft>
              <a:buNone/>
            </a:pPr>
            <a:r>
              <a:rPr lang="en"/>
              <a:t>References</a:t>
            </a:r>
            <a:endParaRPr/>
          </a:p>
        </p:txBody>
      </p:sp>
      <p:sp>
        <p:nvSpPr>
          <p:cNvPr id="349" name="Google Shape;349;p37"/>
          <p:cNvSpPr txBox="1"/>
          <p:nvPr/>
        </p:nvSpPr>
        <p:spPr>
          <a:xfrm>
            <a:off x="266075" y="974700"/>
            <a:ext cx="8701500" cy="40926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1200"/>
              </a:spcBef>
              <a:spcAft>
                <a:spcPts val="0"/>
              </a:spcAft>
              <a:buNone/>
            </a:pPr>
            <a:r>
              <a:rPr lang="en" sz="1200">
                <a:latin typeface="Montserrat"/>
                <a:ea typeface="Montserrat"/>
                <a:cs typeface="Montserrat"/>
                <a:sym typeface="Montserrat"/>
              </a:rPr>
              <a:t>Abelmann, C. &amp; Kenyon, S. (1999). When Accountability Knocks, Will Anyone Answer? </a:t>
            </a:r>
            <a:r>
              <a:rPr lang="en" sz="1200" u="sng">
                <a:solidFill>
                  <a:schemeClr val="hlink"/>
                </a:solidFill>
                <a:latin typeface="Montserrat"/>
                <a:ea typeface="Montserrat"/>
                <a:cs typeface="Montserrat"/>
                <a:sym typeface="Montserrat"/>
                <a:hlinkClick r:id="rId4"/>
              </a:rPr>
              <a:t>https://files.eric.ed.gov/fulltext/ED428463.pdf</a:t>
            </a:r>
            <a:endParaRPr sz="1200">
              <a:latin typeface="Montserrat"/>
              <a:ea typeface="Montserrat"/>
              <a:cs typeface="Montserrat"/>
              <a:sym typeface="Montserrat"/>
            </a:endParaRPr>
          </a:p>
          <a:p>
            <a:pPr marL="0" lvl="0" indent="0" algn="l" rtl="0">
              <a:lnSpc>
                <a:spcPct val="115000"/>
              </a:lnSpc>
              <a:spcBef>
                <a:spcPts val="1200"/>
              </a:spcBef>
              <a:spcAft>
                <a:spcPts val="0"/>
              </a:spcAft>
              <a:buNone/>
            </a:pPr>
            <a:r>
              <a:rPr lang="en" sz="1200">
                <a:solidFill>
                  <a:srgbClr val="111111"/>
                </a:solidFill>
                <a:highlight>
                  <a:schemeClr val="lt1"/>
                </a:highlight>
                <a:latin typeface="Montserrat"/>
                <a:ea typeface="Montserrat"/>
                <a:cs typeface="Montserrat"/>
                <a:sym typeface="Montserrat"/>
              </a:rPr>
              <a:t>Barack, L. (2021). “Clarity Crucial to Support Student Learning Objectives in Remote Education.”</a:t>
            </a:r>
            <a:r>
              <a:rPr lang="en" sz="1200">
                <a:solidFill>
                  <a:srgbClr val="FF0000"/>
                </a:solidFill>
                <a:highlight>
                  <a:schemeClr val="lt1"/>
                </a:highlight>
                <a:latin typeface="Montserrat"/>
                <a:ea typeface="Montserrat"/>
                <a:cs typeface="Montserrat"/>
                <a:sym typeface="Montserrat"/>
              </a:rPr>
              <a:t> </a:t>
            </a:r>
            <a:r>
              <a:rPr lang="en" sz="1200">
                <a:highlight>
                  <a:schemeClr val="lt1"/>
                </a:highlight>
                <a:latin typeface="Montserrat"/>
                <a:ea typeface="Montserrat"/>
                <a:cs typeface="Montserrat"/>
                <a:sym typeface="Montserrat"/>
              </a:rPr>
              <a:t>K12dive. </a:t>
            </a:r>
            <a:r>
              <a:rPr lang="en" sz="1200" u="sng">
                <a:solidFill>
                  <a:schemeClr val="hlink"/>
                </a:solidFill>
                <a:highlight>
                  <a:schemeClr val="lt1"/>
                </a:highlight>
                <a:latin typeface="Montserrat"/>
                <a:ea typeface="Montserrat"/>
                <a:cs typeface="Montserrat"/>
                <a:sym typeface="Montserrat"/>
                <a:hlinkClick r:id="rId5"/>
              </a:rPr>
              <a:t>www.k12dive.com/news/clarity-crucial-to-support-student-learning-objectives-in-remote-education/592752/</a:t>
            </a:r>
            <a:r>
              <a:rPr lang="en" sz="1200">
                <a:highlight>
                  <a:schemeClr val="lt1"/>
                </a:highlight>
                <a:latin typeface="Montserrat"/>
                <a:ea typeface="Montserrat"/>
                <a:cs typeface="Montserrat"/>
                <a:sym typeface="Montserrat"/>
              </a:rPr>
              <a:t>.</a:t>
            </a:r>
            <a:endParaRPr sz="1200">
              <a:latin typeface="Montserrat"/>
              <a:ea typeface="Montserrat"/>
              <a:cs typeface="Montserrat"/>
              <a:sym typeface="Montserrat"/>
            </a:endParaRPr>
          </a:p>
          <a:p>
            <a:pPr marL="0" lvl="0" indent="0" algn="l" rtl="0">
              <a:lnSpc>
                <a:spcPct val="115000"/>
              </a:lnSpc>
              <a:spcBef>
                <a:spcPts val="1200"/>
              </a:spcBef>
              <a:spcAft>
                <a:spcPts val="0"/>
              </a:spcAft>
              <a:buNone/>
            </a:pPr>
            <a:r>
              <a:rPr lang="en" sz="1200">
                <a:latin typeface="Montserrat"/>
                <a:ea typeface="Montserrat"/>
                <a:cs typeface="Montserrat"/>
                <a:sym typeface="Montserrat"/>
              </a:rPr>
              <a:t>Fullan, M. (2014). Eminent Voices. </a:t>
            </a:r>
            <a:r>
              <a:rPr lang="en" sz="1200">
                <a:solidFill>
                  <a:srgbClr val="111111"/>
                </a:solidFill>
                <a:highlight>
                  <a:srgbClr val="F4F4F4"/>
                </a:highlight>
                <a:latin typeface="Montserrat"/>
                <a:ea typeface="Montserrat"/>
                <a:cs typeface="Montserrat"/>
                <a:sym typeface="Montserrat"/>
              </a:rPr>
              <a:t> </a:t>
            </a:r>
            <a:r>
              <a:rPr lang="en" sz="1200">
                <a:solidFill>
                  <a:srgbClr val="111111"/>
                </a:solidFill>
                <a:highlight>
                  <a:srgbClr val="FFFFFF"/>
                </a:highlight>
                <a:latin typeface="Montserrat"/>
                <a:ea typeface="Montserrat"/>
                <a:cs typeface="Montserrat"/>
                <a:sym typeface="Montserrat"/>
              </a:rPr>
              <a:t>http://www.youtube.com/watch?v=IEcBF9KPgSg</a:t>
            </a:r>
            <a:r>
              <a:rPr lang="en" sz="1200">
                <a:latin typeface="Montserrat"/>
                <a:ea typeface="Montserrat"/>
                <a:cs typeface="Montserrat"/>
                <a:sym typeface="Montserrat"/>
              </a:rPr>
              <a:t> </a:t>
            </a:r>
            <a:endParaRPr sz="1200">
              <a:latin typeface="Montserrat"/>
              <a:ea typeface="Montserrat"/>
              <a:cs typeface="Montserrat"/>
              <a:sym typeface="Montserrat"/>
            </a:endParaRPr>
          </a:p>
          <a:p>
            <a:pPr marL="0" lvl="0" indent="0" algn="l" rtl="0">
              <a:lnSpc>
                <a:spcPct val="115000"/>
              </a:lnSpc>
              <a:spcBef>
                <a:spcPts val="1200"/>
              </a:spcBef>
              <a:spcAft>
                <a:spcPts val="0"/>
              </a:spcAft>
              <a:buNone/>
            </a:pPr>
            <a:r>
              <a:rPr lang="en" sz="1200">
                <a:latin typeface="Montserrat"/>
                <a:ea typeface="Montserrat"/>
                <a:cs typeface="Montserrat"/>
                <a:sym typeface="Montserrat"/>
              </a:rPr>
              <a:t>Fullan, M. (2016). Coherence: Putting Inner Drive To Overdrive. https://www.scoe.org/files/16_Fullan_Coherence_Short_Handout_(1).pdf</a:t>
            </a:r>
            <a:endParaRPr sz="1200">
              <a:latin typeface="Montserrat"/>
              <a:ea typeface="Montserrat"/>
              <a:cs typeface="Montserrat"/>
              <a:sym typeface="Montserrat"/>
            </a:endParaRPr>
          </a:p>
          <a:p>
            <a:pPr marL="0" lvl="0" indent="0" algn="l" rtl="0">
              <a:lnSpc>
                <a:spcPct val="115000"/>
              </a:lnSpc>
              <a:spcBef>
                <a:spcPts val="1200"/>
              </a:spcBef>
              <a:spcAft>
                <a:spcPts val="0"/>
              </a:spcAft>
              <a:buNone/>
            </a:pPr>
            <a:r>
              <a:rPr lang="en" sz="1200">
                <a:latin typeface="Montserrat"/>
                <a:ea typeface="Montserrat"/>
                <a:cs typeface="Montserrat"/>
                <a:sym typeface="Montserrat"/>
              </a:rPr>
              <a:t>Fullan, M. &amp; Quinn, J. (2016). Coherence. </a:t>
            </a:r>
            <a:r>
              <a:rPr lang="en" sz="1200" u="sng">
                <a:solidFill>
                  <a:schemeClr val="hlink"/>
                </a:solidFill>
                <a:latin typeface="Montserrat"/>
                <a:ea typeface="Montserrat"/>
                <a:cs typeface="Montserrat"/>
                <a:sym typeface="Montserrat"/>
                <a:hlinkClick r:id="rId6"/>
              </a:rPr>
              <a:t>https://ambassadored.vitalsource.com/#/books/9781506301723/cfi/6/16!/4/2/12/56/2/8@0:87.1</a:t>
            </a:r>
            <a:endParaRPr sz="1200">
              <a:latin typeface="Montserrat"/>
              <a:ea typeface="Montserrat"/>
              <a:cs typeface="Montserrat"/>
              <a:sym typeface="Montserrat"/>
            </a:endParaRPr>
          </a:p>
          <a:p>
            <a:pPr marL="0" lvl="0" indent="0" algn="l" rtl="0">
              <a:lnSpc>
                <a:spcPct val="115000"/>
              </a:lnSpc>
              <a:spcBef>
                <a:spcPts val="1200"/>
              </a:spcBef>
              <a:spcAft>
                <a:spcPts val="0"/>
              </a:spcAft>
              <a:buNone/>
            </a:pPr>
            <a:r>
              <a:rPr lang="en" sz="1200">
                <a:latin typeface="Montserrat"/>
                <a:ea typeface="Montserrat"/>
                <a:cs typeface="Montserrat"/>
                <a:sym typeface="Montserrat"/>
              </a:rPr>
              <a:t>Gates, G. (2017). Are You Clear On Clarity Of Learning Objectives? http://info.teachstone.com/blog/clarity-of-learning-objectives#:~:text=Basically%2C%20this%20indicator%20means%20that,focusing%20their%20attention%20during%20activities.</a:t>
            </a:r>
            <a:endParaRPr sz="1200">
              <a:latin typeface="Montserrat"/>
              <a:ea typeface="Montserrat"/>
              <a:cs typeface="Montserrat"/>
              <a:sym typeface="Montserrat"/>
            </a:endParaRPr>
          </a:p>
          <a:p>
            <a:pPr marL="0" lvl="0" indent="0" algn="l" rtl="0">
              <a:lnSpc>
                <a:spcPct val="115000"/>
              </a:lnSpc>
              <a:spcBef>
                <a:spcPts val="1200"/>
              </a:spcBef>
              <a:spcAft>
                <a:spcPts val="0"/>
              </a:spcAft>
              <a:buNone/>
            </a:pPr>
            <a:r>
              <a:rPr lang="en" sz="1100">
                <a:latin typeface="Montserrat"/>
                <a:ea typeface="Montserrat"/>
                <a:cs typeface="Montserrat"/>
                <a:sym typeface="Montserrat"/>
              </a:rPr>
              <a:t>Jones, L. (2018). The Power of Teacher Collaboration. Teaching Channel. Retrieved from https://www.teachingchannel.com/blog/teacher-collaboration</a:t>
            </a:r>
            <a:endParaRPr sz="1200">
              <a:latin typeface="Montserrat"/>
              <a:ea typeface="Montserrat"/>
              <a:cs typeface="Montserrat"/>
              <a:sym typeface="Montserrat"/>
            </a:endParaRPr>
          </a:p>
          <a:p>
            <a:pPr marL="0" lvl="0" indent="0" algn="l" rtl="0">
              <a:lnSpc>
                <a:spcPct val="115000"/>
              </a:lnSpc>
              <a:spcBef>
                <a:spcPts val="1200"/>
              </a:spcBef>
              <a:spcAft>
                <a:spcPts val="0"/>
              </a:spcAft>
              <a:buNone/>
            </a:pPr>
            <a:endParaRPr sz="1300">
              <a:latin typeface="Montserrat"/>
              <a:ea typeface="Montserrat"/>
              <a:cs typeface="Montserrat"/>
              <a:sym typeface="Montserrat"/>
            </a:endParaRPr>
          </a:p>
          <a:p>
            <a:pPr marL="0" lvl="0" indent="0" algn="l" rtl="0">
              <a:lnSpc>
                <a:spcPct val="115000"/>
              </a:lnSpc>
              <a:spcBef>
                <a:spcPts val="1200"/>
              </a:spcBef>
              <a:spcAft>
                <a:spcPts val="0"/>
              </a:spcAft>
              <a:buNone/>
            </a:pPr>
            <a:r>
              <a:rPr lang="en" sz="1500">
                <a:latin typeface="Times New Roman"/>
                <a:ea typeface="Times New Roman"/>
                <a:cs typeface="Times New Roman"/>
                <a:sym typeface="Times New Roman"/>
              </a:rPr>
              <a:t> </a:t>
            </a:r>
            <a:endParaRPr sz="1500">
              <a:latin typeface="Times New Roman"/>
              <a:ea typeface="Times New Roman"/>
              <a:cs typeface="Times New Roman"/>
              <a:sym typeface="Times New Roman"/>
            </a:endParaRPr>
          </a:p>
          <a:p>
            <a:pPr marL="0" lvl="0" indent="0" algn="l" rtl="0">
              <a:lnSpc>
                <a:spcPct val="115000"/>
              </a:lnSpc>
              <a:spcBef>
                <a:spcPts val="1200"/>
              </a:spcBef>
              <a:spcAft>
                <a:spcPts val="0"/>
              </a:spcAft>
              <a:buNone/>
            </a:pPr>
            <a:r>
              <a:rPr lang="en" sz="1500">
                <a:latin typeface="Times New Roman"/>
                <a:ea typeface="Times New Roman"/>
                <a:cs typeface="Times New Roman"/>
                <a:sym typeface="Times New Roman"/>
              </a:rPr>
              <a:t> </a:t>
            </a:r>
            <a:endParaRPr sz="1500">
              <a:latin typeface="Times New Roman"/>
              <a:ea typeface="Times New Roman"/>
              <a:cs typeface="Times New Roman"/>
              <a:sym typeface="Times New Roman"/>
            </a:endParaRPr>
          </a:p>
          <a:p>
            <a:pPr marL="0" lvl="0" indent="0" algn="l" rtl="0">
              <a:lnSpc>
                <a:spcPct val="115000"/>
              </a:lnSpc>
              <a:spcBef>
                <a:spcPts val="1200"/>
              </a:spcBef>
              <a:spcAft>
                <a:spcPts val="0"/>
              </a:spcAft>
              <a:buNone/>
            </a:pPr>
            <a:endParaRPr sz="1500" u="sng">
              <a:solidFill>
                <a:schemeClr val="hlink"/>
              </a:solidFill>
              <a:latin typeface="Times New Roman"/>
              <a:ea typeface="Times New Roman"/>
              <a:cs typeface="Times New Roman"/>
              <a:sym typeface="Times New Roman"/>
            </a:endParaRPr>
          </a:p>
          <a:p>
            <a:pPr marL="0" lvl="0" indent="0" algn="l" rtl="0">
              <a:lnSpc>
                <a:spcPct val="115000"/>
              </a:lnSpc>
              <a:spcBef>
                <a:spcPts val="1200"/>
              </a:spcBef>
              <a:spcAft>
                <a:spcPts val="1200"/>
              </a:spcAft>
              <a:buNone/>
            </a:pPr>
            <a:endParaRPr sz="1500">
              <a:latin typeface="Times New Roman"/>
              <a:ea typeface="Times New Roman"/>
              <a:cs typeface="Times New Roman"/>
              <a:sym typeface="Times New Roman"/>
            </a:endParaRPr>
          </a:p>
        </p:txBody>
      </p:sp>
      <p:sp>
        <p:nvSpPr>
          <p:cNvPr id="350" name="Google Shape;350;p37"/>
          <p:cNvSpPr txBox="1">
            <a:spLocks noGrp="1"/>
          </p:cNvSpPr>
          <p:nvPr>
            <p:ph type="sldNum" idx="12"/>
          </p:nvPr>
        </p:nvSpPr>
        <p:spPr>
          <a:xfrm>
            <a:off x="8556775" y="4758433"/>
            <a:ext cx="548700" cy="3090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t>27</a:t>
            </a:fld>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354"/>
        <p:cNvGrpSpPr/>
        <p:nvPr/>
      </p:nvGrpSpPr>
      <p:grpSpPr>
        <a:xfrm>
          <a:off x="0" y="0"/>
          <a:ext cx="0" cy="0"/>
          <a:chOff x="0" y="0"/>
          <a:chExt cx="0" cy="0"/>
        </a:xfrm>
      </p:grpSpPr>
      <p:sp>
        <p:nvSpPr>
          <p:cNvPr id="355" name="Google Shape;355;p38"/>
          <p:cNvSpPr txBox="1">
            <a:spLocks noGrp="1"/>
          </p:cNvSpPr>
          <p:nvPr>
            <p:ph type="body" idx="4294967295"/>
          </p:nvPr>
        </p:nvSpPr>
        <p:spPr>
          <a:xfrm>
            <a:off x="204675" y="1232650"/>
            <a:ext cx="8836500" cy="3741600"/>
          </a:xfrm>
          <a:prstGeom prst="rect">
            <a:avLst/>
          </a:prstGeom>
        </p:spPr>
        <p:txBody>
          <a:bodyPr spcFirstLastPara="1" wrap="square" lIns="91425" tIns="91425" rIns="91425" bIns="91425" anchor="t" anchorCtr="0">
            <a:noAutofit/>
          </a:bodyPr>
          <a:lstStyle/>
          <a:p>
            <a:pPr marL="0" lvl="0" indent="0" algn="l" rtl="0">
              <a:lnSpc>
                <a:spcPct val="115000"/>
              </a:lnSpc>
              <a:spcBef>
                <a:spcPts val="1200"/>
              </a:spcBef>
              <a:spcAft>
                <a:spcPts val="0"/>
              </a:spcAft>
              <a:buNone/>
            </a:pPr>
            <a:r>
              <a:rPr lang="en" sz="1300">
                <a:solidFill>
                  <a:srgbClr val="111111"/>
                </a:solidFill>
                <a:highlight>
                  <a:schemeClr val="lt1"/>
                </a:highlight>
              </a:rPr>
              <a:t>Barack, L. (2021). “Clarity Crucial to Support Student Learning Objectives in Remote Education.”</a:t>
            </a:r>
            <a:r>
              <a:rPr lang="en" sz="1300">
                <a:solidFill>
                  <a:srgbClr val="FF0000"/>
                </a:solidFill>
                <a:highlight>
                  <a:schemeClr val="lt1"/>
                </a:highlight>
              </a:rPr>
              <a:t> </a:t>
            </a:r>
            <a:r>
              <a:rPr lang="en" sz="1300">
                <a:solidFill>
                  <a:srgbClr val="000000"/>
                </a:solidFill>
                <a:highlight>
                  <a:schemeClr val="lt1"/>
                </a:highlight>
              </a:rPr>
              <a:t>K12dive. </a:t>
            </a:r>
            <a:r>
              <a:rPr lang="en" sz="1300" u="sng">
                <a:highlight>
                  <a:schemeClr val="lt1"/>
                </a:highlight>
                <a:hlinkClick r:id="rId3"/>
              </a:rPr>
              <a:t>www.k12dive.com/news/clarity-crucial-to-support-student-learning-objectives-in-remote-education/592752/</a:t>
            </a:r>
            <a:r>
              <a:rPr lang="en" sz="1300">
                <a:solidFill>
                  <a:srgbClr val="000000"/>
                </a:solidFill>
                <a:highlight>
                  <a:schemeClr val="lt1"/>
                </a:highlight>
              </a:rPr>
              <a:t>.</a:t>
            </a:r>
            <a:endParaRPr sz="1200">
              <a:solidFill>
                <a:srgbClr val="000000"/>
              </a:solidFill>
            </a:endParaRPr>
          </a:p>
          <a:p>
            <a:pPr marL="0" lvl="0" indent="0" algn="l" rtl="0">
              <a:lnSpc>
                <a:spcPct val="115000"/>
              </a:lnSpc>
              <a:spcBef>
                <a:spcPts val="1200"/>
              </a:spcBef>
              <a:spcAft>
                <a:spcPts val="0"/>
              </a:spcAft>
              <a:buNone/>
            </a:pPr>
            <a:r>
              <a:rPr lang="en" sz="1300">
                <a:solidFill>
                  <a:srgbClr val="111111"/>
                </a:solidFill>
                <a:highlight>
                  <a:schemeClr val="lt1"/>
                </a:highlight>
              </a:rPr>
              <a:t>Skoolar (2018). The 6cs Of Education. https://skooler.com/the-6-cs-of-education/</a:t>
            </a:r>
            <a:endParaRPr sz="1300" u="sng">
              <a:solidFill>
                <a:srgbClr val="0563C1"/>
              </a:solidFill>
              <a:highlight>
                <a:schemeClr val="lt1"/>
              </a:highlight>
            </a:endParaRPr>
          </a:p>
          <a:p>
            <a:pPr marL="0" lvl="0" indent="0" algn="l" rtl="0">
              <a:lnSpc>
                <a:spcPct val="115000"/>
              </a:lnSpc>
              <a:spcBef>
                <a:spcPts val="1200"/>
              </a:spcBef>
              <a:spcAft>
                <a:spcPts val="0"/>
              </a:spcAft>
              <a:buNone/>
            </a:pPr>
            <a:r>
              <a:rPr lang="en" sz="1300">
                <a:solidFill>
                  <a:srgbClr val="111111"/>
                </a:solidFill>
                <a:highlight>
                  <a:schemeClr val="lt1"/>
                </a:highlight>
              </a:rPr>
              <a:t>Theirs, N. (2017). Making Progress Possible: A Conversation With Michael Fullan. http://eds.a.ebscohost.com.postu.idm.oclc.org/eds/pdfviewer/pdfviewer?vid=8&amp;sid=45052eb1-7f76-463f-8730-ec550e406460%40sdc-v-sessmgr01 </a:t>
            </a:r>
            <a:endParaRPr sz="1200">
              <a:solidFill>
                <a:srgbClr val="000000"/>
              </a:solidFill>
            </a:endParaRPr>
          </a:p>
          <a:p>
            <a:pPr marL="0" lvl="0" indent="0" algn="l" rtl="0">
              <a:lnSpc>
                <a:spcPct val="115000"/>
              </a:lnSpc>
              <a:spcBef>
                <a:spcPts val="1200"/>
              </a:spcBef>
              <a:spcAft>
                <a:spcPts val="0"/>
              </a:spcAft>
              <a:buNone/>
            </a:pPr>
            <a:endParaRPr sz="2200" u="sng">
              <a:solidFill>
                <a:schemeClr val="hlink"/>
              </a:solidFill>
              <a:latin typeface="Times New Roman"/>
              <a:ea typeface="Times New Roman"/>
              <a:cs typeface="Times New Roman"/>
              <a:sym typeface="Times New Roman"/>
            </a:endParaRPr>
          </a:p>
          <a:p>
            <a:pPr marL="0" lvl="0" indent="0" algn="l" rtl="0">
              <a:lnSpc>
                <a:spcPct val="115000"/>
              </a:lnSpc>
              <a:spcBef>
                <a:spcPts val="1200"/>
              </a:spcBef>
              <a:spcAft>
                <a:spcPts val="0"/>
              </a:spcAft>
              <a:buNone/>
            </a:pPr>
            <a:endParaRPr sz="2100" u="sng">
              <a:solidFill>
                <a:srgbClr val="454F5B"/>
              </a:solidFill>
              <a:latin typeface="Arial"/>
              <a:ea typeface="Arial"/>
              <a:cs typeface="Arial"/>
              <a:sym typeface="Arial"/>
            </a:endParaRPr>
          </a:p>
          <a:p>
            <a:pPr marL="0" lvl="0" indent="0" algn="l" rtl="0">
              <a:lnSpc>
                <a:spcPct val="115000"/>
              </a:lnSpc>
              <a:spcBef>
                <a:spcPts val="1200"/>
              </a:spcBef>
              <a:spcAft>
                <a:spcPts val="0"/>
              </a:spcAft>
              <a:buNone/>
            </a:pPr>
            <a:endParaRPr sz="2100">
              <a:solidFill>
                <a:srgbClr val="000000"/>
              </a:solidFill>
              <a:latin typeface="Arial"/>
              <a:ea typeface="Arial"/>
              <a:cs typeface="Arial"/>
              <a:sym typeface="Arial"/>
            </a:endParaRPr>
          </a:p>
          <a:p>
            <a:pPr marL="0" lvl="0" indent="0" algn="l" rtl="0">
              <a:lnSpc>
                <a:spcPct val="115000"/>
              </a:lnSpc>
              <a:spcBef>
                <a:spcPts val="1200"/>
              </a:spcBef>
              <a:spcAft>
                <a:spcPts val="0"/>
              </a:spcAft>
              <a:buNone/>
            </a:pPr>
            <a:endParaRPr sz="2100">
              <a:solidFill>
                <a:srgbClr val="000000"/>
              </a:solidFill>
              <a:latin typeface="Arial"/>
              <a:ea typeface="Arial"/>
              <a:cs typeface="Arial"/>
              <a:sym typeface="Arial"/>
            </a:endParaRPr>
          </a:p>
          <a:p>
            <a:pPr marL="0" lvl="0" indent="0" algn="l" rtl="0">
              <a:spcBef>
                <a:spcPts val="1200"/>
              </a:spcBef>
              <a:spcAft>
                <a:spcPts val="0"/>
              </a:spcAft>
              <a:buNone/>
            </a:pPr>
            <a:endParaRPr sz="3000"/>
          </a:p>
        </p:txBody>
      </p:sp>
      <p:sp>
        <p:nvSpPr>
          <p:cNvPr id="356" name="Google Shape;356;p38"/>
          <p:cNvSpPr txBox="1">
            <a:spLocks noGrp="1"/>
          </p:cNvSpPr>
          <p:nvPr>
            <p:ph type="sldNum" idx="12"/>
          </p:nvPr>
        </p:nvSpPr>
        <p:spPr>
          <a:xfrm>
            <a:off x="4297650" y="4777483"/>
            <a:ext cx="548700" cy="3090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fld id="{00000000-1234-1234-1234-123412341234}" type="slidenum">
              <a:rPr lang="en">
                <a:solidFill>
                  <a:srgbClr val="FFFFFF"/>
                </a:solidFill>
              </a:rPr>
              <a:t>28</a:t>
            </a:fld>
            <a:endParaRPr>
              <a:solidFill>
                <a:srgbClr val="FFFFFF"/>
              </a:solidFill>
            </a:endParaRPr>
          </a:p>
        </p:txBody>
      </p:sp>
      <p:sp>
        <p:nvSpPr>
          <p:cNvPr id="357" name="Google Shape;357;p38"/>
          <p:cNvSpPr txBox="1">
            <a:spLocks noGrp="1"/>
          </p:cNvSpPr>
          <p:nvPr>
            <p:ph type="title" idx="4294967295"/>
          </p:nvPr>
        </p:nvSpPr>
        <p:spPr>
          <a:xfrm>
            <a:off x="377425" y="368700"/>
            <a:ext cx="7761600" cy="752700"/>
          </a:xfrm>
          <a:prstGeom prst="rect">
            <a:avLst/>
          </a:prstGeom>
          <a:solidFill>
            <a:schemeClr val="accent2"/>
          </a:solidFill>
        </p:spPr>
        <p:txBody>
          <a:bodyPr spcFirstLastPara="1" wrap="square" lIns="91425" tIns="91425" rIns="91425" bIns="91425" anchor="b" anchorCtr="0">
            <a:noAutofit/>
          </a:bodyPr>
          <a:lstStyle/>
          <a:p>
            <a:pPr marL="0" lvl="0" indent="0" algn="l" rtl="0">
              <a:spcBef>
                <a:spcPts val="0"/>
              </a:spcBef>
              <a:spcAft>
                <a:spcPts val="0"/>
              </a:spcAft>
              <a:buNone/>
            </a:pPr>
            <a:r>
              <a:rPr lang="en"/>
              <a:t>Additional References</a:t>
            </a:r>
            <a:endParaRPr/>
          </a:p>
        </p:txBody>
      </p:sp>
    </p:spTree>
  </p:cSld>
  <p:clrMapOvr>
    <a:masterClrMapping/>
  </p:clrMapOvr>
</p:sld>
</file>

<file path=ppt/theme/theme1.xml><?xml version="1.0" encoding="utf-8"?>
<a:theme xmlns:a="http://schemas.openxmlformats.org/drawingml/2006/main" name="Desdemona template">
  <a:themeElements>
    <a:clrScheme name="Custom 347">
      <a:dk1>
        <a:srgbClr val="454F5B"/>
      </a:dk1>
      <a:lt1>
        <a:srgbClr val="FFFFFF"/>
      </a:lt1>
      <a:dk2>
        <a:srgbClr val="89929B"/>
      </a:dk2>
      <a:lt2>
        <a:srgbClr val="EFF1F3"/>
      </a:lt2>
      <a:accent1>
        <a:srgbClr val="4ECDC4"/>
      </a:accent1>
      <a:accent2>
        <a:srgbClr val="C7F464"/>
      </a:accent2>
      <a:accent3>
        <a:srgbClr val="454F5B"/>
      </a:accent3>
      <a:accent4>
        <a:srgbClr val="738498"/>
      </a:accent4>
      <a:accent5>
        <a:srgbClr val="A6B5C7"/>
      </a:accent5>
      <a:accent6>
        <a:srgbClr val="D4DAE0"/>
      </a:accent6>
      <a:hlink>
        <a:srgbClr val="454F5B"/>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1739</Words>
  <Application>Microsoft Office PowerPoint</Application>
  <PresentationFormat>On-screen Show (16:9)</PresentationFormat>
  <Paragraphs>216</Paragraphs>
  <Slides>28</Slides>
  <Notes>28</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28</vt:i4>
      </vt:variant>
    </vt:vector>
  </HeadingPairs>
  <TitlesOfParts>
    <vt:vector size="33" baseType="lpstr">
      <vt:lpstr>Montserrat</vt:lpstr>
      <vt:lpstr>Varela Round</vt:lpstr>
      <vt:lpstr>Times New Roman</vt:lpstr>
      <vt:lpstr>Arial</vt:lpstr>
      <vt:lpstr>Desdemona template</vt:lpstr>
      <vt:lpstr>Deepening Learning: Clarity of Learning Goals</vt:lpstr>
      <vt:lpstr>Fullan’s  Coherence Framework Categories</vt:lpstr>
      <vt:lpstr>Laying the groundwork for Deepening Learning... </vt:lpstr>
      <vt:lpstr>Focusing Direction:</vt:lpstr>
      <vt:lpstr>Our Idea On Focusing Direction</vt:lpstr>
      <vt:lpstr>Example of Cultivating Collaborative Culture </vt:lpstr>
      <vt:lpstr>Securing Accountability: </vt:lpstr>
      <vt:lpstr>What are the differences between the two accountabilities?</vt:lpstr>
      <vt:lpstr>Drivers are not just someone behind the wheel. You can also have right and wrong drivers when securing accountability:</vt:lpstr>
      <vt:lpstr>What do the words Deepening Learning mean?</vt:lpstr>
      <vt:lpstr>How do we deepen our learning goals?</vt:lpstr>
      <vt:lpstr>Clarity of Learning Goals </vt:lpstr>
      <vt:lpstr>The 6 C’s of Next Generation Learning:</vt:lpstr>
      <vt:lpstr>1. Communication</vt:lpstr>
      <vt:lpstr>2. Critical Thinking</vt:lpstr>
      <vt:lpstr>3. Collaboration</vt:lpstr>
      <vt:lpstr>4. Creativity</vt:lpstr>
      <vt:lpstr>5. Character</vt:lpstr>
      <vt:lpstr>6. Citizenship</vt:lpstr>
      <vt:lpstr>Why is having a clear understanding of this element important to curriculum design work?</vt:lpstr>
      <vt:lpstr>How does this element reflect to what is being done in the classroom?</vt:lpstr>
      <vt:lpstr>What kind of support would ask of the curriculum coordinator in order to move forward?</vt:lpstr>
      <vt:lpstr>What do you anticipate the next steps to be in achieving a school wide commitment to deepen learning?</vt:lpstr>
      <vt:lpstr>Our Goal:        Challenges:</vt:lpstr>
      <vt:lpstr>Mission Moving Forward...</vt:lpstr>
      <vt:lpstr>PowerPoint Presentation</vt:lpstr>
      <vt:lpstr>References</vt:lpstr>
      <vt:lpstr>Additional References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Deepening Learning: Clarity of Learning Goals</dc:title>
  <cp:lastModifiedBy>amanda conforti</cp:lastModifiedBy>
  <cp:revision>1</cp:revision>
  <dcterms:modified xsi:type="dcterms:W3CDTF">2021-02-22T00:40:43Z</dcterms:modified>
</cp:coreProperties>
</file>